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21" r:id="rId2"/>
    <p:sldId id="320" r:id="rId3"/>
    <p:sldId id="322" r:id="rId4"/>
    <p:sldId id="32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33" r:id="rId15"/>
    <p:sldId id="301" r:id="rId16"/>
  </p:sldIdLst>
  <p:sldSz cx="9144000" cy="5143500" type="screen16x9"/>
  <p:notesSz cx="6858000" cy="9144000"/>
  <p:defaultTextStyle>
    <a:defPPr>
      <a:defRPr lang="en-US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3" pos="294" userDrawn="1">
          <p15:clr>
            <a:srgbClr val="A4A3A4"/>
          </p15:clr>
        </p15:guide>
        <p15:guide id="4" orient="horz" pos="162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668" autoAdjust="0"/>
    <p:restoredTop sz="94764" autoAdjust="0"/>
  </p:normalViewPr>
  <p:slideViewPr>
    <p:cSldViewPr snapToGrid="0">
      <p:cViewPr varScale="1">
        <p:scale>
          <a:sx n="150" d="100"/>
          <a:sy n="150" d="100"/>
        </p:scale>
        <p:origin x="-444" y="-96"/>
      </p:cViewPr>
      <p:guideLst>
        <p:guide orient="horz" pos="1620"/>
        <p:guide pos="29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1" d="100"/>
          <a:sy n="81" d="100"/>
        </p:scale>
        <p:origin x="3336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10AF77-97A3-4F34-AE8E-0E3335CDCCF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2D173A26-D542-4433-9DE0-CD6EE2D2049A}">
      <dgm:prSet phldrT="[Text]"/>
      <dgm:spPr/>
      <dgm:t>
        <a:bodyPr/>
        <a:lstStyle/>
        <a:p>
          <a:r>
            <a:rPr lang="de-DE" dirty="0" smtClean="0"/>
            <a:t>Payload Design</a:t>
          </a:r>
          <a:endParaRPr lang="de-DE" dirty="0"/>
        </a:p>
      </dgm:t>
    </dgm:pt>
    <dgm:pt modelId="{624D28D4-08E9-4499-B459-FDFA4363282C}" type="parTrans" cxnId="{FFE7109F-CA7F-49D6-889E-D25EF30A38EE}">
      <dgm:prSet/>
      <dgm:spPr/>
      <dgm:t>
        <a:bodyPr/>
        <a:lstStyle/>
        <a:p>
          <a:endParaRPr lang="de-DE"/>
        </a:p>
      </dgm:t>
    </dgm:pt>
    <dgm:pt modelId="{5C2B3F04-B02B-4708-ACA9-5DB2C23F48E8}" type="sibTrans" cxnId="{FFE7109F-CA7F-49D6-889E-D25EF30A38EE}">
      <dgm:prSet/>
      <dgm:spPr/>
      <dgm:t>
        <a:bodyPr/>
        <a:lstStyle/>
        <a:p>
          <a:endParaRPr lang="de-DE"/>
        </a:p>
      </dgm:t>
    </dgm:pt>
    <dgm:pt modelId="{AA6F2DF8-A302-4CA8-8D3F-4CE37215ED9F}">
      <dgm:prSet phldrT="[Text]"/>
      <dgm:spPr/>
      <dgm:t>
        <a:bodyPr/>
        <a:lstStyle/>
        <a:p>
          <a:r>
            <a:rPr lang="de-DE" dirty="0" err="1" smtClean="0"/>
            <a:t>Ground</a:t>
          </a:r>
          <a:r>
            <a:rPr lang="de-DE" dirty="0" smtClean="0"/>
            <a:t> </a:t>
          </a:r>
          <a:r>
            <a:rPr lang="de-DE" dirty="0" err="1" smtClean="0"/>
            <a:t>Stations</a:t>
          </a:r>
          <a:endParaRPr lang="de-DE" dirty="0"/>
        </a:p>
      </dgm:t>
    </dgm:pt>
    <dgm:pt modelId="{2FF75E26-9CA4-4430-B23A-F1E204E73BF5}" type="parTrans" cxnId="{BA3B4C55-4F4A-4F85-AC9B-0194A5E48D7C}">
      <dgm:prSet/>
      <dgm:spPr/>
      <dgm:t>
        <a:bodyPr/>
        <a:lstStyle/>
        <a:p>
          <a:endParaRPr lang="de-DE"/>
        </a:p>
      </dgm:t>
    </dgm:pt>
    <dgm:pt modelId="{67E9A59B-D4B0-4EC6-B125-1B7C2508F698}" type="sibTrans" cxnId="{BA3B4C55-4F4A-4F85-AC9B-0194A5E48D7C}">
      <dgm:prSet/>
      <dgm:spPr/>
      <dgm:t>
        <a:bodyPr/>
        <a:lstStyle/>
        <a:p>
          <a:endParaRPr lang="de-DE"/>
        </a:p>
      </dgm:t>
    </dgm:pt>
    <dgm:pt modelId="{4DF559A2-98E4-4466-901F-9CD8EC11200A}">
      <dgm:prSet phldrT="[Text]"/>
      <dgm:spPr/>
      <dgm:t>
        <a:bodyPr/>
        <a:lstStyle/>
        <a:p>
          <a:r>
            <a:rPr lang="de-DE" dirty="0" smtClean="0"/>
            <a:t>Orbit</a:t>
          </a:r>
          <a:endParaRPr lang="de-DE" dirty="0"/>
        </a:p>
      </dgm:t>
    </dgm:pt>
    <dgm:pt modelId="{DD39BDF3-365B-4365-B979-52A82241F375}" type="parTrans" cxnId="{E924CD1D-443B-4DC0-8388-0CEB14288BDD}">
      <dgm:prSet/>
      <dgm:spPr/>
      <dgm:t>
        <a:bodyPr/>
        <a:lstStyle/>
        <a:p>
          <a:endParaRPr lang="de-DE"/>
        </a:p>
      </dgm:t>
    </dgm:pt>
    <dgm:pt modelId="{B1E468B1-DEEA-470E-8B93-4762324DEB9B}" type="sibTrans" cxnId="{E924CD1D-443B-4DC0-8388-0CEB14288BDD}">
      <dgm:prSet/>
      <dgm:spPr/>
      <dgm:t>
        <a:bodyPr/>
        <a:lstStyle/>
        <a:p>
          <a:endParaRPr lang="de-DE"/>
        </a:p>
      </dgm:t>
    </dgm:pt>
    <dgm:pt modelId="{5CD1EEEF-8C36-44B1-98F6-2818311ACEBD}">
      <dgm:prSet phldrT="[Text]"/>
      <dgm:spPr/>
      <dgm:t>
        <a:bodyPr/>
        <a:lstStyle/>
        <a:p>
          <a:r>
            <a:rPr lang="de-DE" dirty="0" err="1" smtClean="0"/>
            <a:t>Satellite</a:t>
          </a:r>
          <a:r>
            <a:rPr lang="de-DE" dirty="0" smtClean="0"/>
            <a:t> Bus</a:t>
          </a:r>
          <a:endParaRPr lang="de-DE" dirty="0"/>
        </a:p>
      </dgm:t>
    </dgm:pt>
    <dgm:pt modelId="{AE3C9544-AA74-4718-A060-08C2373D81F2}" type="parTrans" cxnId="{75DD4C3A-59B8-4C3A-87BE-C5CD68F3999F}">
      <dgm:prSet/>
      <dgm:spPr/>
      <dgm:t>
        <a:bodyPr/>
        <a:lstStyle/>
        <a:p>
          <a:endParaRPr lang="de-DE"/>
        </a:p>
      </dgm:t>
    </dgm:pt>
    <dgm:pt modelId="{B107A844-5006-481E-BA9F-A34530659278}" type="sibTrans" cxnId="{75DD4C3A-59B8-4C3A-87BE-C5CD68F3999F}">
      <dgm:prSet/>
      <dgm:spPr/>
      <dgm:t>
        <a:bodyPr/>
        <a:lstStyle/>
        <a:p>
          <a:endParaRPr lang="de-DE"/>
        </a:p>
      </dgm:t>
    </dgm:pt>
    <dgm:pt modelId="{054047CF-6E0E-4633-A53E-94A59300617D}">
      <dgm:prSet phldrT="[Text]"/>
      <dgm:spPr/>
      <dgm:t>
        <a:bodyPr/>
        <a:lstStyle/>
        <a:p>
          <a:r>
            <a:rPr lang="de-DE" dirty="0" smtClean="0"/>
            <a:t>Launch </a:t>
          </a:r>
          <a:r>
            <a:rPr lang="de-DE" dirty="0" err="1" smtClean="0"/>
            <a:t>Vehicle</a:t>
          </a:r>
          <a:endParaRPr lang="de-DE" dirty="0"/>
        </a:p>
      </dgm:t>
    </dgm:pt>
    <dgm:pt modelId="{A5E07A14-2D05-4979-9CB4-F720EA7ADD06}" type="parTrans" cxnId="{F4587700-BA47-4D46-ADD4-204F8899CC0A}">
      <dgm:prSet/>
      <dgm:spPr/>
      <dgm:t>
        <a:bodyPr/>
        <a:lstStyle/>
        <a:p>
          <a:endParaRPr lang="de-DE"/>
        </a:p>
      </dgm:t>
    </dgm:pt>
    <dgm:pt modelId="{42272C9A-9A89-41EA-BDFF-B3B9D30380D5}" type="sibTrans" cxnId="{F4587700-BA47-4D46-ADD4-204F8899CC0A}">
      <dgm:prSet/>
      <dgm:spPr/>
      <dgm:t>
        <a:bodyPr/>
        <a:lstStyle/>
        <a:p>
          <a:endParaRPr lang="de-DE"/>
        </a:p>
      </dgm:t>
    </dgm:pt>
    <dgm:pt modelId="{DAD60F35-B903-4ED0-817B-569A893FD793}" type="pres">
      <dgm:prSet presAssocID="{5E10AF77-97A3-4F34-AE8E-0E3335CDCCF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525F4912-E94D-4A74-A350-320D4414236E}" type="pres">
      <dgm:prSet presAssocID="{5E10AF77-97A3-4F34-AE8E-0E3335CDCCFF}" presName="dummyMaxCanvas" presStyleCnt="0">
        <dgm:presLayoutVars/>
      </dgm:prSet>
      <dgm:spPr/>
    </dgm:pt>
    <dgm:pt modelId="{33C01EE0-5F6C-4A32-AB39-D75FB2B51CAE}" type="pres">
      <dgm:prSet presAssocID="{5E10AF77-97A3-4F34-AE8E-0E3335CDCCFF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F85E8C4-5463-4160-B8B8-B57BB9AEEF7A}" type="pres">
      <dgm:prSet presAssocID="{5E10AF77-97A3-4F34-AE8E-0E3335CDCCFF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F3AD544-A2CE-4551-AD54-281713EAEA7F}" type="pres">
      <dgm:prSet presAssocID="{5E10AF77-97A3-4F34-AE8E-0E3335CDCCFF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BC089E0-4D27-466B-BDD4-FAE7858B4E65}" type="pres">
      <dgm:prSet presAssocID="{5E10AF77-97A3-4F34-AE8E-0E3335CDCCFF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51526D-4CB2-4E95-BBC8-AA7908FE1AFF}" type="pres">
      <dgm:prSet presAssocID="{5E10AF77-97A3-4F34-AE8E-0E3335CDCCFF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B196CF1-9D7B-400B-968B-7C53F6842321}" type="pres">
      <dgm:prSet presAssocID="{5E10AF77-97A3-4F34-AE8E-0E3335CDCCFF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D1353B-E06F-4659-B3B4-0731B7D626A3}" type="pres">
      <dgm:prSet presAssocID="{5E10AF77-97A3-4F34-AE8E-0E3335CDCCFF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350F44B-A609-4033-A758-639ACA21396D}" type="pres">
      <dgm:prSet presAssocID="{5E10AF77-97A3-4F34-AE8E-0E3335CDCCFF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1CD58D-2888-4C83-9968-9CBAE6CF585D}" type="pres">
      <dgm:prSet presAssocID="{5E10AF77-97A3-4F34-AE8E-0E3335CDCCFF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190772-441A-4ED9-9FF0-ACED0AAA7FEC}" type="pres">
      <dgm:prSet presAssocID="{5E10AF77-97A3-4F34-AE8E-0E3335CDCCFF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7DCCEDF-9A7B-4CEC-9C1E-FBE295813BF1}" type="pres">
      <dgm:prSet presAssocID="{5E10AF77-97A3-4F34-AE8E-0E3335CDCCFF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7F4C76-2340-4BF0-8B14-36115C4C1E12}" type="pres">
      <dgm:prSet presAssocID="{5E10AF77-97A3-4F34-AE8E-0E3335CDCCFF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5AD5F48-D555-4A1C-98EF-DDE3D257018F}" type="pres">
      <dgm:prSet presAssocID="{5E10AF77-97A3-4F34-AE8E-0E3335CDCCFF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1AE14A5-734E-4833-8B85-BA42C2AD2B34}" type="pres">
      <dgm:prSet presAssocID="{5E10AF77-97A3-4F34-AE8E-0E3335CDCCFF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A3B4C55-4F4A-4F85-AC9B-0194A5E48D7C}" srcId="{5E10AF77-97A3-4F34-AE8E-0E3335CDCCFF}" destId="{AA6F2DF8-A302-4CA8-8D3F-4CE37215ED9F}" srcOrd="1" destOrd="0" parTransId="{2FF75E26-9CA4-4430-B23A-F1E204E73BF5}" sibTransId="{67E9A59B-D4B0-4EC6-B125-1B7C2508F698}"/>
    <dgm:cxn modelId="{0BEC1F1A-FBAF-41AB-9C7E-B66E09390D09}" type="presOf" srcId="{AA6F2DF8-A302-4CA8-8D3F-4CE37215ED9F}" destId="{2F85E8C4-5463-4160-B8B8-B57BB9AEEF7A}" srcOrd="0" destOrd="0" presId="urn:microsoft.com/office/officeart/2005/8/layout/vProcess5"/>
    <dgm:cxn modelId="{CCB4DD1D-745E-401D-8D6B-5A5F71DFF4BD}" type="presOf" srcId="{4DF559A2-98E4-4466-901F-9CD8EC11200A}" destId="{DB7F4C76-2340-4BF0-8B14-36115C4C1E12}" srcOrd="1" destOrd="0" presId="urn:microsoft.com/office/officeart/2005/8/layout/vProcess5"/>
    <dgm:cxn modelId="{EC8F210F-5D72-476C-835A-0BB2B24362EF}" type="presOf" srcId="{054047CF-6E0E-4633-A53E-94A59300617D}" destId="{DC51526D-4CB2-4E95-BBC8-AA7908FE1AFF}" srcOrd="0" destOrd="0" presId="urn:microsoft.com/office/officeart/2005/8/layout/vProcess5"/>
    <dgm:cxn modelId="{E4CCADE5-A11C-4D3E-8054-125AAF414757}" type="presOf" srcId="{B1E468B1-DEEA-470E-8B93-4762324DEB9B}" destId="{D350F44B-A609-4033-A758-639ACA21396D}" srcOrd="0" destOrd="0" presId="urn:microsoft.com/office/officeart/2005/8/layout/vProcess5"/>
    <dgm:cxn modelId="{30A839A3-E2F4-4685-A662-A767BE470DA4}" type="presOf" srcId="{5E10AF77-97A3-4F34-AE8E-0E3335CDCCFF}" destId="{DAD60F35-B903-4ED0-817B-569A893FD793}" srcOrd="0" destOrd="0" presId="urn:microsoft.com/office/officeart/2005/8/layout/vProcess5"/>
    <dgm:cxn modelId="{F6FF821D-7476-4006-86D4-7AD76F6B768A}" type="presOf" srcId="{B107A844-5006-481E-BA9F-A34530659278}" destId="{F81CD58D-2888-4C83-9968-9CBAE6CF585D}" srcOrd="0" destOrd="0" presId="urn:microsoft.com/office/officeart/2005/8/layout/vProcess5"/>
    <dgm:cxn modelId="{E924CD1D-443B-4DC0-8388-0CEB14288BDD}" srcId="{5E10AF77-97A3-4F34-AE8E-0E3335CDCCFF}" destId="{4DF559A2-98E4-4466-901F-9CD8EC11200A}" srcOrd="2" destOrd="0" parTransId="{DD39BDF3-365B-4365-B979-52A82241F375}" sibTransId="{B1E468B1-DEEA-470E-8B93-4762324DEB9B}"/>
    <dgm:cxn modelId="{13C55B39-B372-469F-8571-F9FB588C8C77}" type="presOf" srcId="{5CD1EEEF-8C36-44B1-98F6-2818311ACEBD}" destId="{EBC089E0-4D27-466B-BDD4-FAE7858B4E65}" srcOrd="0" destOrd="0" presId="urn:microsoft.com/office/officeart/2005/8/layout/vProcess5"/>
    <dgm:cxn modelId="{14F46315-9DB9-46A1-B8E3-352336AFE02C}" type="presOf" srcId="{4DF559A2-98E4-4466-901F-9CD8EC11200A}" destId="{DF3AD544-A2CE-4551-AD54-281713EAEA7F}" srcOrd="0" destOrd="0" presId="urn:microsoft.com/office/officeart/2005/8/layout/vProcess5"/>
    <dgm:cxn modelId="{75DD4C3A-59B8-4C3A-87BE-C5CD68F3999F}" srcId="{5E10AF77-97A3-4F34-AE8E-0E3335CDCCFF}" destId="{5CD1EEEF-8C36-44B1-98F6-2818311ACEBD}" srcOrd="3" destOrd="0" parTransId="{AE3C9544-AA74-4718-A060-08C2373D81F2}" sibTransId="{B107A844-5006-481E-BA9F-A34530659278}"/>
    <dgm:cxn modelId="{FFE7109F-CA7F-49D6-889E-D25EF30A38EE}" srcId="{5E10AF77-97A3-4F34-AE8E-0E3335CDCCFF}" destId="{2D173A26-D542-4433-9DE0-CD6EE2D2049A}" srcOrd="0" destOrd="0" parTransId="{624D28D4-08E9-4499-B459-FDFA4363282C}" sibTransId="{5C2B3F04-B02B-4708-ACA9-5DB2C23F48E8}"/>
    <dgm:cxn modelId="{6BD39CB0-8053-4331-9EAD-3E2B7800C972}" type="presOf" srcId="{5C2B3F04-B02B-4708-ACA9-5DB2C23F48E8}" destId="{3B196CF1-9D7B-400B-968B-7C53F6842321}" srcOrd="0" destOrd="0" presId="urn:microsoft.com/office/officeart/2005/8/layout/vProcess5"/>
    <dgm:cxn modelId="{8D07C303-DD8C-49C1-AB4D-9BD6901B6D27}" type="presOf" srcId="{5CD1EEEF-8C36-44B1-98F6-2818311ACEBD}" destId="{05AD5F48-D555-4A1C-98EF-DDE3D257018F}" srcOrd="1" destOrd="0" presId="urn:microsoft.com/office/officeart/2005/8/layout/vProcess5"/>
    <dgm:cxn modelId="{EAD2C5D4-9380-4D39-B891-EBB7E9EEF538}" type="presOf" srcId="{2D173A26-D542-4433-9DE0-CD6EE2D2049A}" destId="{33C01EE0-5F6C-4A32-AB39-D75FB2B51CAE}" srcOrd="0" destOrd="0" presId="urn:microsoft.com/office/officeart/2005/8/layout/vProcess5"/>
    <dgm:cxn modelId="{5C5B89BB-62CB-49EF-8E25-9415191CC005}" type="presOf" srcId="{67E9A59B-D4B0-4EC6-B125-1B7C2508F698}" destId="{71D1353B-E06F-4659-B3B4-0731B7D626A3}" srcOrd="0" destOrd="0" presId="urn:microsoft.com/office/officeart/2005/8/layout/vProcess5"/>
    <dgm:cxn modelId="{184BFBB3-EDB1-4FA9-BE39-746F016B0555}" type="presOf" srcId="{2D173A26-D542-4433-9DE0-CD6EE2D2049A}" destId="{8E190772-441A-4ED9-9FF0-ACED0AAA7FEC}" srcOrd="1" destOrd="0" presId="urn:microsoft.com/office/officeart/2005/8/layout/vProcess5"/>
    <dgm:cxn modelId="{F4587700-BA47-4D46-ADD4-204F8899CC0A}" srcId="{5E10AF77-97A3-4F34-AE8E-0E3335CDCCFF}" destId="{054047CF-6E0E-4633-A53E-94A59300617D}" srcOrd="4" destOrd="0" parTransId="{A5E07A14-2D05-4979-9CB4-F720EA7ADD06}" sibTransId="{42272C9A-9A89-41EA-BDFF-B3B9D30380D5}"/>
    <dgm:cxn modelId="{BE917D96-92E4-489C-B78F-0DB6F78C365E}" type="presOf" srcId="{054047CF-6E0E-4633-A53E-94A59300617D}" destId="{A1AE14A5-734E-4833-8B85-BA42C2AD2B34}" srcOrd="1" destOrd="0" presId="urn:microsoft.com/office/officeart/2005/8/layout/vProcess5"/>
    <dgm:cxn modelId="{68EE0C28-AC23-4C4F-8FB8-028619B6D2C1}" type="presOf" srcId="{AA6F2DF8-A302-4CA8-8D3F-4CE37215ED9F}" destId="{27DCCEDF-9A7B-4CEC-9C1E-FBE295813BF1}" srcOrd="1" destOrd="0" presId="urn:microsoft.com/office/officeart/2005/8/layout/vProcess5"/>
    <dgm:cxn modelId="{50470B68-2B03-438C-ACCE-923C4BD603C8}" type="presParOf" srcId="{DAD60F35-B903-4ED0-817B-569A893FD793}" destId="{525F4912-E94D-4A74-A350-320D4414236E}" srcOrd="0" destOrd="0" presId="urn:microsoft.com/office/officeart/2005/8/layout/vProcess5"/>
    <dgm:cxn modelId="{99094464-2F1B-4097-AA78-724F1C5761AC}" type="presParOf" srcId="{DAD60F35-B903-4ED0-817B-569A893FD793}" destId="{33C01EE0-5F6C-4A32-AB39-D75FB2B51CAE}" srcOrd="1" destOrd="0" presId="urn:microsoft.com/office/officeart/2005/8/layout/vProcess5"/>
    <dgm:cxn modelId="{1018A225-D714-4BA2-907A-BD753574F684}" type="presParOf" srcId="{DAD60F35-B903-4ED0-817B-569A893FD793}" destId="{2F85E8C4-5463-4160-B8B8-B57BB9AEEF7A}" srcOrd="2" destOrd="0" presId="urn:microsoft.com/office/officeart/2005/8/layout/vProcess5"/>
    <dgm:cxn modelId="{CE0805AF-9CFB-4047-AF14-C8B00B0E71B7}" type="presParOf" srcId="{DAD60F35-B903-4ED0-817B-569A893FD793}" destId="{DF3AD544-A2CE-4551-AD54-281713EAEA7F}" srcOrd="3" destOrd="0" presId="urn:microsoft.com/office/officeart/2005/8/layout/vProcess5"/>
    <dgm:cxn modelId="{2DACCB57-3894-4782-B89D-66B455F969B8}" type="presParOf" srcId="{DAD60F35-B903-4ED0-817B-569A893FD793}" destId="{EBC089E0-4D27-466B-BDD4-FAE7858B4E65}" srcOrd="4" destOrd="0" presId="urn:microsoft.com/office/officeart/2005/8/layout/vProcess5"/>
    <dgm:cxn modelId="{1D5E52C1-7C73-4BE8-9497-3901B951C233}" type="presParOf" srcId="{DAD60F35-B903-4ED0-817B-569A893FD793}" destId="{DC51526D-4CB2-4E95-BBC8-AA7908FE1AFF}" srcOrd="5" destOrd="0" presId="urn:microsoft.com/office/officeart/2005/8/layout/vProcess5"/>
    <dgm:cxn modelId="{2D40187D-E24D-4DCC-9000-8589EFB2B09D}" type="presParOf" srcId="{DAD60F35-B903-4ED0-817B-569A893FD793}" destId="{3B196CF1-9D7B-400B-968B-7C53F6842321}" srcOrd="6" destOrd="0" presId="urn:microsoft.com/office/officeart/2005/8/layout/vProcess5"/>
    <dgm:cxn modelId="{C5FE82B4-BE95-4097-BC8C-347F89D3536E}" type="presParOf" srcId="{DAD60F35-B903-4ED0-817B-569A893FD793}" destId="{71D1353B-E06F-4659-B3B4-0731B7D626A3}" srcOrd="7" destOrd="0" presId="urn:microsoft.com/office/officeart/2005/8/layout/vProcess5"/>
    <dgm:cxn modelId="{C2BD7355-49B3-4522-8C9C-A23535AD617F}" type="presParOf" srcId="{DAD60F35-B903-4ED0-817B-569A893FD793}" destId="{D350F44B-A609-4033-A758-639ACA21396D}" srcOrd="8" destOrd="0" presId="urn:microsoft.com/office/officeart/2005/8/layout/vProcess5"/>
    <dgm:cxn modelId="{8F1C3EE9-F5AB-4FFC-AD4E-6D5AD27CE017}" type="presParOf" srcId="{DAD60F35-B903-4ED0-817B-569A893FD793}" destId="{F81CD58D-2888-4C83-9968-9CBAE6CF585D}" srcOrd="9" destOrd="0" presId="urn:microsoft.com/office/officeart/2005/8/layout/vProcess5"/>
    <dgm:cxn modelId="{2B9B8D38-FA3F-4D62-BA6F-4B2F63CC4EAC}" type="presParOf" srcId="{DAD60F35-B903-4ED0-817B-569A893FD793}" destId="{8E190772-441A-4ED9-9FF0-ACED0AAA7FEC}" srcOrd="10" destOrd="0" presId="urn:microsoft.com/office/officeart/2005/8/layout/vProcess5"/>
    <dgm:cxn modelId="{BB11D165-B68A-4BE7-B319-F794141AA8C5}" type="presParOf" srcId="{DAD60F35-B903-4ED0-817B-569A893FD793}" destId="{27DCCEDF-9A7B-4CEC-9C1E-FBE295813BF1}" srcOrd="11" destOrd="0" presId="urn:microsoft.com/office/officeart/2005/8/layout/vProcess5"/>
    <dgm:cxn modelId="{D0D458BB-2BD8-4EAD-A797-AAE42CB8425C}" type="presParOf" srcId="{DAD60F35-B903-4ED0-817B-569A893FD793}" destId="{DB7F4C76-2340-4BF0-8B14-36115C4C1E12}" srcOrd="12" destOrd="0" presId="urn:microsoft.com/office/officeart/2005/8/layout/vProcess5"/>
    <dgm:cxn modelId="{DD5932A7-C599-40AD-8AEB-4E4BCE96A75A}" type="presParOf" srcId="{DAD60F35-B903-4ED0-817B-569A893FD793}" destId="{05AD5F48-D555-4A1C-98EF-DDE3D257018F}" srcOrd="13" destOrd="0" presId="urn:microsoft.com/office/officeart/2005/8/layout/vProcess5"/>
    <dgm:cxn modelId="{5D54204E-3DB9-45B1-AB8E-40E6825F9C06}" type="presParOf" srcId="{DAD60F35-B903-4ED0-817B-569A893FD793}" destId="{A1AE14A5-734E-4833-8B85-BA42C2AD2B34}" srcOrd="14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97862E-754A-4E58-8F07-60D6AA5B1F6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B4B7E43-A4B5-4032-A42F-A1ED51679553}">
      <dgm:prSet phldrT="[Text]"/>
      <dgm:spPr/>
      <dgm:t>
        <a:bodyPr/>
        <a:lstStyle/>
        <a:p>
          <a:r>
            <a:rPr lang="de-DE" dirty="0" smtClean="0"/>
            <a:t>Payload Design</a:t>
          </a:r>
          <a:endParaRPr lang="de-DE" dirty="0"/>
        </a:p>
      </dgm:t>
    </dgm:pt>
    <dgm:pt modelId="{D9655CEE-1171-4453-805D-C935034B9816}" type="parTrans" cxnId="{0A9BD4BA-54D6-4B38-AA18-BC5AFB431EC4}">
      <dgm:prSet/>
      <dgm:spPr/>
      <dgm:t>
        <a:bodyPr/>
        <a:lstStyle/>
        <a:p>
          <a:endParaRPr lang="de-DE"/>
        </a:p>
      </dgm:t>
    </dgm:pt>
    <dgm:pt modelId="{8607C940-476D-4D9D-8ECD-5CDBB2E6B090}" type="sibTrans" cxnId="{0A9BD4BA-54D6-4B38-AA18-BC5AFB431EC4}">
      <dgm:prSet/>
      <dgm:spPr/>
      <dgm:t>
        <a:bodyPr/>
        <a:lstStyle/>
        <a:p>
          <a:endParaRPr lang="de-DE"/>
        </a:p>
      </dgm:t>
    </dgm:pt>
    <dgm:pt modelId="{1EC293A3-DBFB-4D09-9A62-BA94EF1B6153}">
      <dgm:prSet phldrT="[Text]"/>
      <dgm:spPr/>
      <dgm:t>
        <a:bodyPr/>
        <a:lstStyle/>
        <a:p>
          <a:r>
            <a:rPr lang="de-DE" dirty="0" err="1" smtClean="0"/>
            <a:t>Ground</a:t>
          </a:r>
          <a:r>
            <a:rPr lang="de-DE" dirty="0" smtClean="0"/>
            <a:t> </a:t>
          </a:r>
          <a:r>
            <a:rPr lang="de-DE" dirty="0" err="1" smtClean="0"/>
            <a:t>Stations</a:t>
          </a:r>
          <a:endParaRPr lang="de-DE" dirty="0"/>
        </a:p>
      </dgm:t>
    </dgm:pt>
    <dgm:pt modelId="{422EC9E1-9243-4159-BFB3-893D44E8E5B5}" type="parTrans" cxnId="{67476AAF-3E30-4C1A-B7AF-DBAB8BDFA4E6}">
      <dgm:prSet/>
      <dgm:spPr/>
      <dgm:t>
        <a:bodyPr/>
        <a:lstStyle/>
        <a:p>
          <a:endParaRPr lang="de-DE"/>
        </a:p>
      </dgm:t>
    </dgm:pt>
    <dgm:pt modelId="{6C2650D3-0BDD-4EA2-91E9-C5727C9E813C}" type="sibTrans" cxnId="{67476AAF-3E30-4C1A-B7AF-DBAB8BDFA4E6}">
      <dgm:prSet/>
      <dgm:spPr/>
      <dgm:t>
        <a:bodyPr/>
        <a:lstStyle/>
        <a:p>
          <a:endParaRPr lang="de-DE"/>
        </a:p>
      </dgm:t>
    </dgm:pt>
    <dgm:pt modelId="{1428B472-0C1E-40CC-8F76-94CE152B067F}">
      <dgm:prSet phldrT="[Text]"/>
      <dgm:spPr/>
      <dgm:t>
        <a:bodyPr/>
        <a:lstStyle/>
        <a:p>
          <a:r>
            <a:rPr lang="de-DE" dirty="0" smtClean="0"/>
            <a:t>Orbit</a:t>
          </a:r>
          <a:endParaRPr lang="de-DE" dirty="0"/>
        </a:p>
      </dgm:t>
    </dgm:pt>
    <dgm:pt modelId="{699B13E1-D45E-4A9A-9AD8-C14AA268A449}" type="parTrans" cxnId="{DD1B529D-64FC-4718-8A60-7F28DF307DEA}">
      <dgm:prSet/>
      <dgm:spPr/>
      <dgm:t>
        <a:bodyPr/>
        <a:lstStyle/>
        <a:p>
          <a:endParaRPr lang="de-DE"/>
        </a:p>
      </dgm:t>
    </dgm:pt>
    <dgm:pt modelId="{80DF77F8-12B5-435E-A72F-062066B4128D}" type="sibTrans" cxnId="{DD1B529D-64FC-4718-8A60-7F28DF307DEA}">
      <dgm:prSet/>
      <dgm:spPr/>
      <dgm:t>
        <a:bodyPr/>
        <a:lstStyle/>
        <a:p>
          <a:endParaRPr lang="de-DE"/>
        </a:p>
      </dgm:t>
    </dgm:pt>
    <dgm:pt modelId="{A4DEC786-69E9-4AC3-8BA0-CC8553CB06C8}">
      <dgm:prSet phldrT="[Text]"/>
      <dgm:spPr/>
      <dgm:t>
        <a:bodyPr/>
        <a:lstStyle/>
        <a:p>
          <a:r>
            <a:rPr lang="de-DE" dirty="0" err="1" smtClean="0"/>
            <a:t>Satellite</a:t>
          </a:r>
          <a:r>
            <a:rPr lang="de-DE" dirty="0" smtClean="0"/>
            <a:t> Bus</a:t>
          </a:r>
          <a:endParaRPr lang="de-DE" dirty="0"/>
        </a:p>
      </dgm:t>
    </dgm:pt>
    <dgm:pt modelId="{CEDE5F05-DF99-4A65-B09E-E3AA3BA21147}" type="parTrans" cxnId="{6023670A-25EE-480B-943B-DD6B6BE79B70}">
      <dgm:prSet/>
      <dgm:spPr/>
      <dgm:t>
        <a:bodyPr/>
        <a:lstStyle/>
        <a:p>
          <a:endParaRPr lang="de-DE"/>
        </a:p>
      </dgm:t>
    </dgm:pt>
    <dgm:pt modelId="{91473DBA-0C5A-4DD3-9C9E-32DE15EB9A09}" type="sibTrans" cxnId="{6023670A-25EE-480B-943B-DD6B6BE79B70}">
      <dgm:prSet/>
      <dgm:spPr/>
      <dgm:t>
        <a:bodyPr/>
        <a:lstStyle/>
        <a:p>
          <a:endParaRPr lang="de-DE"/>
        </a:p>
      </dgm:t>
    </dgm:pt>
    <dgm:pt modelId="{939B80C4-8272-4893-A85A-9B92AC45D3EA}">
      <dgm:prSet phldrT="[Text]"/>
      <dgm:spPr/>
      <dgm:t>
        <a:bodyPr/>
        <a:lstStyle/>
        <a:p>
          <a:r>
            <a:rPr lang="de-DE" dirty="0" smtClean="0"/>
            <a:t>Launch </a:t>
          </a:r>
          <a:r>
            <a:rPr lang="de-DE" dirty="0" err="1" smtClean="0"/>
            <a:t>Vehicle</a:t>
          </a:r>
          <a:endParaRPr lang="de-DE" dirty="0"/>
        </a:p>
      </dgm:t>
    </dgm:pt>
    <dgm:pt modelId="{87819EA8-7677-4B33-A235-01A587C8AE49}" type="parTrans" cxnId="{673F5AA4-791D-4F64-BFB0-AE972BAD8BA4}">
      <dgm:prSet/>
      <dgm:spPr/>
      <dgm:t>
        <a:bodyPr/>
        <a:lstStyle/>
        <a:p>
          <a:endParaRPr lang="de-DE"/>
        </a:p>
      </dgm:t>
    </dgm:pt>
    <dgm:pt modelId="{F49FAD4D-AF55-4E5C-AF20-F62A96E821A8}" type="sibTrans" cxnId="{673F5AA4-791D-4F64-BFB0-AE972BAD8BA4}">
      <dgm:prSet/>
      <dgm:spPr/>
      <dgm:t>
        <a:bodyPr/>
        <a:lstStyle/>
        <a:p>
          <a:endParaRPr lang="de-DE"/>
        </a:p>
      </dgm:t>
    </dgm:pt>
    <dgm:pt modelId="{2F830E56-7CB4-431A-864A-9B0ADCD7EF8D}" type="pres">
      <dgm:prSet presAssocID="{D997862E-754A-4E58-8F07-60D6AA5B1F6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4492210-5C0A-4E13-BDC7-D81A92DDE6BC}" type="pres">
      <dgm:prSet presAssocID="{8B4B7E43-A4B5-4032-A42F-A1ED516795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C19234-55C5-4EE2-84FF-5EED4D55BFCA}" type="pres">
      <dgm:prSet presAssocID="{8B4B7E43-A4B5-4032-A42F-A1ED51679553}" presName="spNode" presStyleCnt="0"/>
      <dgm:spPr/>
    </dgm:pt>
    <dgm:pt modelId="{FCC5D9D6-29E2-4B97-95BD-5788B3516AB2}" type="pres">
      <dgm:prSet presAssocID="{8607C940-476D-4D9D-8ECD-5CDBB2E6B090}" presName="sibTrans" presStyleLbl="sibTrans1D1" presStyleIdx="0" presStyleCnt="5"/>
      <dgm:spPr/>
      <dgm:t>
        <a:bodyPr/>
        <a:lstStyle/>
        <a:p>
          <a:endParaRPr lang="de-DE"/>
        </a:p>
      </dgm:t>
    </dgm:pt>
    <dgm:pt modelId="{C4B6C67E-9761-4989-9CA4-A258213BB5E4}" type="pres">
      <dgm:prSet presAssocID="{1EC293A3-DBFB-4D09-9A62-BA94EF1B615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0216B2-CF92-41DD-9992-B99B59CA14D4}" type="pres">
      <dgm:prSet presAssocID="{1EC293A3-DBFB-4D09-9A62-BA94EF1B6153}" presName="spNode" presStyleCnt="0"/>
      <dgm:spPr/>
    </dgm:pt>
    <dgm:pt modelId="{D78428A5-3B21-4829-9988-12819701CF3B}" type="pres">
      <dgm:prSet presAssocID="{6C2650D3-0BDD-4EA2-91E9-C5727C9E813C}" presName="sibTrans" presStyleLbl="sibTrans1D1" presStyleIdx="1" presStyleCnt="5"/>
      <dgm:spPr/>
      <dgm:t>
        <a:bodyPr/>
        <a:lstStyle/>
        <a:p>
          <a:endParaRPr lang="de-DE"/>
        </a:p>
      </dgm:t>
    </dgm:pt>
    <dgm:pt modelId="{E04E2C23-F46D-40CD-9AB7-35D9FC1B1C8E}" type="pres">
      <dgm:prSet presAssocID="{1428B472-0C1E-40CC-8F76-94CE152B067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231D46-440D-40AA-83EF-E3F037129E28}" type="pres">
      <dgm:prSet presAssocID="{1428B472-0C1E-40CC-8F76-94CE152B067F}" presName="spNode" presStyleCnt="0"/>
      <dgm:spPr/>
    </dgm:pt>
    <dgm:pt modelId="{8583434C-8C6D-4E30-9398-ADDFE3601EB7}" type="pres">
      <dgm:prSet presAssocID="{80DF77F8-12B5-435E-A72F-062066B4128D}" presName="sibTrans" presStyleLbl="sibTrans1D1" presStyleIdx="2" presStyleCnt="5"/>
      <dgm:spPr/>
      <dgm:t>
        <a:bodyPr/>
        <a:lstStyle/>
        <a:p>
          <a:endParaRPr lang="de-DE"/>
        </a:p>
      </dgm:t>
    </dgm:pt>
    <dgm:pt modelId="{E430F43C-B379-4C89-B03E-2B5FB5AE3474}" type="pres">
      <dgm:prSet presAssocID="{A4DEC786-69E9-4AC3-8BA0-CC8553CB06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00D0D1-0CED-4D92-AF33-CC662120B17D}" type="pres">
      <dgm:prSet presAssocID="{A4DEC786-69E9-4AC3-8BA0-CC8553CB06C8}" presName="spNode" presStyleCnt="0"/>
      <dgm:spPr/>
    </dgm:pt>
    <dgm:pt modelId="{78301B26-023C-4BC4-8CB5-8C6E41A9520E}" type="pres">
      <dgm:prSet presAssocID="{91473DBA-0C5A-4DD3-9C9E-32DE15EB9A09}" presName="sibTrans" presStyleLbl="sibTrans1D1" presStyleIdx="3" presStyleCnt="5"/>
      <dgm:spPr/>
      <dgm:t>
        <a:bodyPr/>
        <a:lstStyle/>
        <a:p>
          <a:endParaRPr lang="de-DE"/>
        </a:p>
      </dgm:t>
    </dgm:pt>
    <dgm:pt modelId="{9A59C023-5B2A-4517-B04A-2F53430FEB76}" type="pres">
      <dgm:prSet presAssocID="{939B80C4-8272-4893-A85A-9B92AC45D3E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11AC617-0ED5-403C-8AAC-E3419B55320D}" type="pres">
      <dgm:prSet presAssocID="{939B80C4-8272-4893-A85A-9B92AC45D3EA}" presName="spNode" presStyleCnt="0"/>
      <dgm:spPr/>
    </dgm:pt>
    <dgm:pt modelId="{333166E6-6DEE-420F-9100-89F56269AF2E}" type="pres">
      <dgm:prSet presAssocID="{F49FAD4D-AF55-4E5C-AF20-F62A96E821A8}" presName="sibTrans" presStyleLbl="sibTrans1D1" presStyleIdx="4" presStyleCnt="5"/>
      <dgm:spPr/>
      <dgm:t>
        <a:bodyPr/>
        <a:lstStyle/>
        <a:p>
          <a:endParaRPr lang="de-DE"/>
        </a:p>
      </dgm:t>
    </dgm:pt>
  </dgm:ptLst>
  <dgm:cxnLst>
    <dgm:cxn modelId="{465E18E8-5C47-49D0-9F11-00672FBBADBE}" type="presOf" srcId="{1428B472-0C1E-40CC-8F76-94CE152B067F}" destId="{E04E2C23-F46D-40CD-9AB7-35D9FC1B1C8E}" srcOrd="0" destOrd="0" presId="urn:microsoft.com/office/officeart/2005/8/layout/cycle6"/>
    <dgm:cxn modelId="{503ED7AF-4DE9-4464-B846-6191DB89FB82}" type="presOf" srcId="{A4DEC786-69E9-4AC3-8BA0-CC8553CB06C8}" destId="{E430F43C-B379-4C89-B03E-2B5FB5AE3474}" srcOrd="0" destOrd="0" presId="urn:microsoft.com/office/officeart/2005/8/layout/cycle6"/>
    <dgm:cxn modelId="{0A9BD4BA-54D6-4B38-AA18-BC5AFB431EC4}" srcId="{D997862E-754A-4E58-8F07-60D6AA5B1F60}" destId="{8B4B7E43-A4B5-4032-A42F-A1ED51679553}" srcOrd="0" destOrd="0" parTransId="{D9655CEE-1171-4453-805D-C935034B9816}" sibTransId="{8607C940-476D-4D9D-8ECD-5CDBB2E6B090}"/>
    <dgm:cxn modelId="{B3C96D67-CA08-430D-91AC-0EBABDDB599E}" type="presOf" srcId="{80DF77F8-12B5-435E-A72F-062066B4128D}" destId="{8583434C-8C6D-4E30-9398-ADDFE3601EB7}" srcOrd="0" destOrd="0" presId="urn:microsoft.com/office/officeart/2005/8/layout/cycle6"/>
    <dgm:cxn modelId="{6023670A-25EE-480B-943B-DD6B6BE79B70}" srcId="{D997862E-754A-4E58-8F07-60D6AA5B1F60}" destId="{A4DEC786-69E9-4AC3-8BA0-CC8553CB06C8}" srcOrd="3" destOrd="0" parTransId="{CEDE5F05-DF99-4A65-B09E-E3AA3BA21147}" sibTransId="{91473DBA-0C5A-4DD3-9C9E-32DE15EB9A09}"/>
    <dgm:cxn modelId="{32759EEE-C31E-4108-9C39-696BD709B9C2}" type="presOf" srcId="{8607C940-476D-4D9D-8ECD-5CDBB2E6B090}" destId="{FCC5D9D6-29E2-4B97-95BD-5788B3516AB2}" srcOrd="0" destOrd="0" presId="urn:microsoft.com/office/officeart/2005/8/layout/cycle6"/>
    <dgm:cxn modelId="{E383723B-5236-475D-A329-CEEDA240F455}" type="presOf" srcId="{D997862E-754A-4E58-8F07-60D6AA5B1F60}" destId="{2F830E56-7CB4-431A-864A-9B0ADCD7EF8D}" srcOrd="0" destOrd="0" presId="urn:microsoft.com/office/officeart/2005/8/layout/cycle6"/>
    <dgm:cxn modelId="{9122BE16-B1FF-4F3C-83B3-9A39FCD2A646}" type="presOf" srcId="{8B4B7E43-A4B5-4032-A42F-A1ED51679553}" destId="{A4492210-5C0A-4E13-BDC7-D81A92DDE6BC}" srcOrd="0" destOrd="0" presId="urn:microsoft.com/office/officeart/2005/8/layout/cycle6"/>
    <dgm:cxn modelId="{B02A0316-D45E-415C-8049-13FD43A4AE0D}" type="presOf" srcId="{F49FAD4D-AF55-4E5C-AF20-F62A96E821A8}" destId="{333166E6-6DEE-420F-9100-89F56269AF2E}" srcOrd="0" destOrd="0" presId="urn:microsoft.com/office/officeart/2005/8/layout/cycle6"/>
    <dgm:cxn modelId="{67476AAF-3E30-4C1A-B7AF-DBAB8BDFA4E6}" srcId="{D997862E-754A-4E58-8F07-60D6AA5B1F60}" destId="{1EC293A3-DBFB-4D09-9A62-BA94EF1B6153}" srcOrd="1" destOrd="0" parTransId="{422EC9E1-9243-4159-BFB3-893D44E8E5B5}" sibTransId="{6C2650D3-0BDD-4EA2-91E9-C5727C9E813C}"/>
    <dgm:cxn modelId="{61F3BF8C-3DFC-4B72-A44D-A62B2A5A388D}" type="presOf" srcId="{939B80C4-8272-4893-A85A-9B92AC45D3EA}" destId="{9A59C023-5B2A-4517-B04A-2F53430FEB76}" srcOrd="0" destOrd="0" presId="urn:microsoft.com/office/officeart/2005/8/layout/cycle6"/>
    <dgm:cxn modelId="{AADB923C-3055-4E60-AEF1-C3E5E110745C}" type="presOf" srcId="{6C2650D3-0BDD-4EA2-91E9-C5727C9E813C}" destId="{D78428A5-3B21-4829-9988-12819701CF3B}" srcOrd="0" destOrd="0" presId="urn:microsoft.com/office/officeart/2005/8/layout/cycle6"/>
    <dgm:cxn modelId="{183100EE-C256-483F-BC6E-7B404943FC90}" type="presOf" srcId="{91473DBA-0C5A-4DD3-9C9E-32DE15EB9A09}" destId="{78301B26-023C-4BC4-8CB5-8C6E41A9520E}" srcOrd="0" destOrd="0" presId="urn:microsoft.com/office/officeart/2005/8/layout/cycle6"/>
    <dgm:cxn modelId="{0A87F737-64E9-4039-8DE1-2C0D1D9ADED3}" type="presOf" srcId="{1EC293A3-DBFB-4D09-9A62-BA94EF1B6153}" destId="{C4B6C67E-9761-4989-9CA4-A258213BB5E4}" srcOrd="0" destOrd="0" presId="urn:microsoft.com/office/officeart/2005/8/layout/cycle6"/>
    <dgm:cxn modelId="{673F5AA4-791D-4F64-BFB0-AE972BAD8BA4}" srcId="{D997862E-754A-4E58-8F07-60D6AA5B1F60}" destId="{939B80C4-8272-4893-A85A-9B92AC45D3EA}" srcOrd="4" destOrd="0" parTransId="{87819EA8-7677-4B33-A235-01A587C8AE49}" sibTransId="{F49FAD4D-AF55-4E5C-AF20-F62A96E821A8}"/>
    <dgm:cxn modelId="{DD1B529D-64FC-4718-8A60-7F28DF307DEA}" srcId="{D997862E-754A-4E58-8F07-60D6AA5B1F60}" destId="{1428B472-0C1E-40CC-8F76-94CE152B067F}" srcOrd="2" destOrd="0" parTransId="{699B13E1-D45E-4A9A-9AD8-C14AA268A449}" sibTransId="{80DF77F8-12B5-435E-A72F-062066B4128D}"/>
    <dgm:cxn modelId="{C574AC78-AEF6-40DE-A6B3-731AA6B31EAA}" type="presParOf" srcId="{2F830E56-7CB4-431A-864A-9B0ADCD7EF8D}" destId="{A4492210-5C0A-4E13-BDC7-D81A92DDE6BC}" srcOrd="0" destOrd="0" presId="urn:microsoft.com/office/officeart/2005/8/layout/cycle6"/>
    <dgm:cxn modelId="{8C9D9CFA-4FAE-4D5F-8248-8B518C483666}" type="presParOf" srcId="{2F830E56-7CB4-431A-864A-9B0ADCD7EF8D}" destId="{5EC19234-55C5-4EE2-84FF-5EED4D55BFCA}" srcOrd="1" destOrd="0" presId="urn:microsoft.com/office/officeart/2005/8/layout/cycle6"/>
    <dgm:cxn modelId="{3CF61A23-F10E-443E-BA8D-629C886E082E}" type="presParOf" srcId="{2F830E56-7CB4-431A-864A-9B0ADCD7EF8D}" destId="{FCC5D9D6-29E2-4B97-95BD-5788B3516AB2}" srcOrd="2" destOrd="0" presId="urn:microsoft.com/office/officeart/2005/8/layout/cycle6"/>
    <dgm:cxn modelId="{6E0D344F-AC48-4E6B-94A9-B0FD5353C5DF}" type="presParOf" srcId="{2F830E56-7CB4-431A-864A-9B0ADCD7EF8D}" destId="{C4B6C67E-9761-4989-9CA4-A258213BB5E4}" srcOrd="3" destOrd="0" presId="urn:microsoft.com/office/officeart/2005/8/layout/cycle6"/>
    <dgm:cxn modelId="{DD0FD2AE-280F-449C-BD76-71A381F55690}" type="presParOf" srcId="{2F830E56-7CB4-431A-864A-9B0ADCD7EF8D}" destId="{5E0216B2-CF92-41DD-9992-B99B59CA14D4}" srcOrd="4" destOrd="0" presId="urn:microsoft.com/office/officeart/2005/8/layout/cycle6"/>
    <dgm:cxn modelId="{96866F36-6C7F-4908-AFC9-117D56989216}" type="presParOf" srcId="{2F830E56-7CB4-431A-864A-9B0ADCD7EF8D}" destId="{D78428A5-3B21-4829-9988-12819701CF3B}" srcOrd="5" destOrd="0" presId="urn:microsoft.com/office/officeart/2005/8/layout/cycle6"/>
    <dgm:cxn modelId="{1E874630-18CF-4EF1-B570-CACE2037FA69}" type="presParOf" srcId="{2F830E56-7CB4-431A-864A-9B0ADCD7EF8D}" destId="{E04E2C23-F46D-40CD-9AB7-35D9FC1B1C8E}" srcOrd="6" destOrd="0" presId="urn:microsoft.com/office/officeart/2005/8/layout/cycle6"/>
    <dgm:cxn modelId="{F8B3104A-83DF-438D-BAC5-049C744C518D}" type="presParOf" srcId="{2F830E56-7CB4-431A-864A-9B0ADCD7EF8D}" destId="{99231D46-440D-40AA-83EF-E3F037129E28}" srcOrd="7" destOrd="0" presId="urn:microsoft.com/office/officeart/2005/8/layout/cycle6"/>
    <dgm:cxn modelId="{0BA326C8-2B62-4D6E-8B7A-423B3DF8CC6C}" type="presParOf" srcId="{2F830E56-7CB4-431A-864A-9B0ADCD7EF8D}" destId="{8583434C-8C6D-4E30-9398-ADDFE3601EB7}" srcOrd="8" destOrd="0" presId="urn:microsoft.com/office/officeart/2005/8/layout/cycle6"/>
    <dgm:cxn modelId="{A22ACA10-1CA1-42EC-B52E-6885D3B1F607}" type="presParOf" srcId="{2F830E56-7CB4-431A-864A-9B0ADCD7EF8D}" destId="{E430F43C-B379-4C89-B03E-2B5FB5AE3474}" srcOrd="9" destOrd="0" presId="urn:microsoft.com/office/officeart/2005/8/layout/cycle6"/>
    <dgm:cxn modelId="{7173D787-54B5-4AC8-A3CB-C356501B01E5}" type="presParOf" srcId="{2F830E56-7CB4-431A-864A-9B0ADCD7EF8D}" destId="{1400D0D1-0CED-4D92-AF33-CC662120B17D}" srcOrd="10" destOrd="0" presId="urn:microsoft.com/office/officeart/2005/8/layout/cycle6"/>
    <dgm:cxn modelId="{1E839AD2-86B4-4D8C-8174-63809D6DF225}" type="presParOf" srcId="{2F830E56-7CB4-431A-864A-9B0ADCD7EF8D}" destId="{78301B26-023C-4BC4-8CB5-8C6E41A9520E}" srcOrd="11" destOrd="0" presId="urn:microsoft.com/office/officeart/2005/8/layout/cycle6"/>
    <dgm:cxn modelId="{57E8B199-F526-4A94-A211-7EC8E399410B}" type="presParOf" srcId="{2F830E56-7CB4-431A-864A-9B0ADCD7EF8D}" destId="{9A59C023-5B2A-4517-B04A-2F53430FEB76}" srcOrd="12" destOrd="0" presId="urn:microsoft.com/office/officeart/2005/8/layout/cycle6"/>
    <dgm:cxn modelId="{657F4B33-B22F-4469-8579-9131C7B12237}" type="presParOf" srcId="{2F830E56-7CB4-431A-864A-9B0ADCD7EF8D}" destId="{711AC617-0ED5-403C-8AAC-E3419B55320D}" srcOrd="13" destOrd="0" presId="urn:microsoft.com/office/officeart/2005/8/layout/cycle6"/>
    <dgm:cxn modelId="{C51B6171-A446-4E49-95A9-FDBCE25E85E0}" type="presParOf" srcId="{2F830E56-7CB4-431A-864A-9B0ADCD7EF8D}" destId="{333166E6-6DEE-420F-9100-89F56269AF2E}" srcOrd="14" destOrd="0" presId="urn:microsoft.com/office/officeart/2005/8/layout/cycle6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44F638-AB5C-4359-8173-43A802E56142}" type="doc">
      <dgm:prSet loTypeId="urn:microsoft.com/office/officeart/2005/8/layout/b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D37E7D2-DB62-4A5B-9DCC-F2BA99C9F2EE}">
      <dgm:prSet phldrT="[Text]"/>
      <dgm:spPr/>
      <dgm:t>
        <a:bodyPr/>
        <a:lstStyle/>
        <a:p>
          <a:r>
            <a:rPr lang="de-DE" dirty="0" smtClean="0"/>
            <a:t>Orbital </a:t>
          </a:r>
          <a:r>
            <a:rPr lang="de-DE" dirty="0" err="1" smtClean="0"/>
            <a:t>Period</a:t>
          </a:r>
          <a:r>
            <a:rPr lang="de-DE" dirty="0" smtClean="0"/>
            <a:t> &amp; </a:t>
          </a:r>
          <a:r>
            <a:rPr lang="de-DE" dirty="0" err="1" smtClean="0"/>
            <a:t>Eclipse</a:t>
          </a:r>
          <a:r>
            <a:rPr lang="de-DE" dirty="0" smtClean="0"/>
            <a:t> </a:t>
          </a:r>
          <a:r>
            <a:rPr lang="de-DE" dirty="0" err="1" smtClean="0"/>
            <a:t>duration</a:t>
          </a:r>
          <a:endParaRPr lang="de-DE" dirty="0"/>
        </a:p>
      </dgm:t>
    </dgm:pt>
    <dgm:pt modelId="{559F6790-FD2E-4492-961A-E243B33AE151}" type="parTrans" cxnId="{07E18C71-7164-4F52-A071-C6DBCA7D24ED}">
      <dgm:prSet/>
      <dgm:spPr/>
      <dgm:t>
        <a:bodyPr/>
        <a:lstStyle/>
        <a:p>
          <a:endParaRPr lang="de-DE"/>
        </a:p>
      </dgm:t>
    </dgm:pt>
    <dgm:pt modelId="{A38D8108-4768-4D01-9D74-4C6FEA4D701E}" type="sibTrans" cxnId="{07E18C71-7164-4F52-A071-C6DBCA7D24ED}">
      <dgm:prSet/>
      <dgm:spPr/>
      <dgm:t>
        <a:bodyPr/>
        <a:lstStyle/>
        <a:p>
          <a:endParaRPr lang="de-DE"/>
        </a:p>
      </dgm:t>
    </dgm:pt>
    <dgm:pt modelId="{58E14722-A22B-4571-9100-542E48CCAFDF}">
      <dgm:prSet phldrT="[Text]"/>
      <dgm:spPr/>
      <dgm:t>
        <a:bodyPr/>
        <a:lstStyle/>
        <a:p>
          <a:r>
            <a:rPr lang="de-DE" dirty="0" smtClean="0"/>
            <a:t>Solar Panel </a:t>
          </a:r>
          <a:r>
            <a:rPr lang="de-DE" dirty="0" err="1" smtClean="0"/>
            <a:t>Dimensions</a:t>
          </a:r>
          <a:endParaRPr lang="de-DE" dirty="0"/>
        </a:p>
      </dgm:t>
    </dgm:pt>
    <dgm:pt modelId="{77F15768-557A-40F6-9159-C855EAE3C257}" type="parTrans" cxnId="{746ADC13-BDA0-4BA0-AB26-3885319ADCCA}">
      <dgm:prSet/>
      <dgm:spPr/>
      <dgm:t>
        <a:bodyPr/>
        <a:lstStyle/>
        <a:p>
          <a:endParaRPr lang="de-DE"/>
        </a:p>
      </dgm:t>
    </dgm:pt>
    <dgm:pt modelId="{57584DC8-EFB1-4032-B87B-3E82A696CD9A}" type="sibTrans" cxnId="{746ADC13-BDA0-4BA0-AB26-3885319ADCCA}">
      <dgm:prSet/>
      <dgm:spPr/>
      <dgm:t>
        <a:bodyPr/>
        <a:lstStyle/>
        <a:p>
          <a:endParaRPr lang="de-DE"/>
        </a:p>
      </dgm:t>
    </dgm:pt>
    <dgm:pt modelId="{5D457045-D965-4BB6-B333-2641F6C389DC}">
      <dgm:prSet phldrT="[Text]"/>
      <dgm:spPr/>
      <dgm:t>
        <a:bodyPr/>
        <a:lstStyle/>
        <a:p>
          <a:r>
            <a:rPr lang="de-DE" dirty="0" err="1" smtClean="0"/>
            <a:t>Average</a:t>
          </a:r>
          <a:r>
            <a:rPr lang="de-DE" dirty="0" smtClean="0"/>
            <a:t> Cross </a:t>
          </a:r>
          <a:r>
            <a:rPr lang="de-DE" dirty="0" err="1" smtClean="0"/>
            <a:t>Section</a:t>
          </a:r>
          <a:endParaRPr lang="de-DE" dirty="0"/>
        </a:p>
      </dgm:t>
    </dgm:pt>
    <dgm:pt modelId="{FE2C5E4A-476E-47FB-A34A-38297821796E}" type="parTrans" cxnId="{0380F01A-6A19-45CC-A77E-A4D2DA72DC5C}">
      <dgm:prSet/>
      <dgm:spPr/>
      <dgm:t>
        <a:bodyPr/>
        <a:lstStyle/>
        <a:p>
          <a:endParaRPr lang="de-DE"/>
        </a:p>
      </dgm:t>
    </dgm:pt>
    <dgm:pt modelId="{B2228F83-5406-4A5F-BE6B-EAE70C7E7357}" type="sibTrans" cxnId="{0380F01A-6A19-45CC-A77E-A4D2DA72DC5C}">
      <dgm:prSet/>
      <dgm:spPr/>
      <dgm:t>
        <a:bodyPr/>
        <a:lstStyle/>
        <a:p>
          <a:endParaRPr lang="de-DE"/>
        </a:p>
      </dgm:t>
    </dgm:pt>
    <dgm:pt modelId="{BA55066C-444C-41AD-B302-18AC8F42D2AB}">
      <dgm:prSet phldrT="[Text]"/>
      <dgm:spPr/>
      <dgm:t>
        <a:bodyPr/>
        <a:lstStyle/>
        <a:p>
          <a:r>
            <a:rPr lang="de-DE" dirty="0" err="1" smtClean="0"/>
            <a:t>Collision</a:t>
          </a:r>
          <a:r>
            <a:rPr lang="de-DE" dirty="0" smtClean="0"/>
            <a:t> </a:t>
          </a:r>
          <a:r>
            <a:rPr lang="de-DE" dirty="0" err="1" smtClean="0"/>
            <a:t>Avoidance</a:t>
          </a:r>
          <a:r>
            <a:rPr lang="de-DE" dirty="0" smtClean="0"/>
            <a:t> </a:t>
          </a:r>
          <a:r>
            <a:rPr lang="el-GR" dirty="0" smtClean="0">
              <a:latin typeface="Arial" panose="020B0604020202020204" pitchFamily="34" charset="0"/>
              <a:cs typeface="Arial" panose="020B0604020202020204" pitchFamily="34" charset="0"/>
            </a:rPr>
            <a:t>Δ</a:t>
          </a:r>
          <a:r>
            <a:rPr lang="de-DE" dirty="0" smtClean="0"/>
            <a:t>v</a:t>
          </a:r>
          <a:endParaRPr lang="de-DE" dirty="0"/>
        </a:p>
      </dgm:t>
    </dgm:pt>
    <dgm:pt modelId="{3631C970-8BBA-4561-B7AD-EC1E4CDE26AD}" type="parTrans" cxnId="{A6802536-885E-4C78-B3CD-C399FDD0B0D3}">
      <dgm:prSet/>
      <dgm:spPr/>
      <dgm:t>
        <a:bodyPr/>
        <a:lstStyle/>
        <a:p>
          <a:endParaRPr lang="de-DE"/>
        </a:p>
      </dgm:t>
    </dgm:pt>
    <dgm:pt modelId="{484340A4-4D5E-440A-B7F8-29A4F401FF0A}" type="sibTrans" cxnId="{A6802536-885E-4C78-B3CD-C399FDD0B0D3}">
      <dgm:prSet/>
      <dgm:spPr/>
      <dgm:t>
        <a:bodyPr/>
        <a:lstStyle/>
        <a:p>
          <a:endParaRPr lang="de-DE"/>
        </a:p>
      </dgm:t>
    </dgm:pt>
    <dgm:pt modelId="{B4E247BB-0A02-4D77-AF8C-C7ECED2CBF52}">
      <dgm:prSet phldrT="[Text]"/>
      <dgm:spPr/>
      <dgm:t>
        <a:bodyPr/>
        <a:lstStyle/>
        <a:p>
          <a:r>
            <a:rPr lang="de-DE" dirty="0" err="1" smtClean="0"/>
            <a:t>EoL</a:t>
          </a:r>
          <a:r>
            <a:rPr lang="de-DE" dirty="0" smtClean="0"/>
            <a:t> </a:t>
          </a:r>
          <a:r>
            <a:rPr lang="de-DE" dirty="0" err="1" smtClean="0"/>
            <a:t>Lifetime</a:t>
          </a:r>
          <a:r>
            <a:rPr lang="de-DE" dirty="0" smtClean="0"/>
            <a:t> / </a:t>
          </a:r>
          <a:r>
            <a:rPr lang="de-DE" dirty="0" err="1" smtClean="0"/>
            <a:t>Deorbit</a:t>
          </a:r>
          <a:r>
            <a:rPr lang="de-DE" dirty="0" smtClean="0"/>
            <a:t> </a:t>
          </a:r>
          <a:r>
            <a:rPr lang="el-GR" dirty="0" smtClean="0">
              <a:latin typeface="Arial" panose="020B0604020202020204" pitchFamily="34" charset="0"/>
              <a:cs typeface="Arial" panose="020B0604020202020204" pitchFamily="34" charset="0"/>
            </a:rPr>
            <a:t>Δ</a:t>
          </a:r>
          <a:r>
            <a:rPr lang="de-DE" dirty="0" smtClean="0"/>
            <a:t>v</a:t>
          </a:r>
          <a:endParaRPr lang="de-DE" dirty="0"/>
        </a:p>
      </dgm:t>
    </dgm:pt>
    <dgm:pt modelId="{5E25BE66-E530-4775-84DB-41B8217AE0C0}" type="parTrans" cxnId="{00611728-8621-4FB4-BFA8-7FE2107CFE9C}">
      <dgm:prSet/>
      <dgm:spPr/>
      <dgm:t>
        <a:bodyPr/>
        <a:lstStyle/>
        <a:p>
          <a:endParaRPr lang="de-DE"/>
        </a:p>
      </dgm:t>
    </dgm:pt>
    <dgm:pt modelId="{D2823577-0D95-4BA7-8CCF-1EEE9733A64A}" type="sibTrans" cxnId="{00611728-8621-4FB4-BFA8-7FE2107CFE9C}">
      <dgm:prSet/>
      <dgm:spPr/>
      <dgm:t>
        <a:bodyPr/>
        <a:lstStyle/>
        <a:p>
          <a:endParaRPr lang="de-DE"/>
        </a:p>
      </dgm:t>
    </dgm:pt>
    <dgm:pt modelId="{C87A4084-3A92-4286-8E96-090D2FCDF70F}">
      <dgm:prSet phldrT="[Text]"/>
      <dgm:spPr/>
      <dgm:t>
        <a:bodyPr/>
        <a:lstStyle/>
        <a:p>
          <a:r>
            <a:rPr lang="de-DE" dirty="0" smtClean="0"/>
            <a:t>Station </a:t>
          </a:r>
          <a:r>
            <a:rPr lang="de-DE" dirty="0" err="1" smtClean="0"/>
            <a:t>Keeping</a:t>
          </a:r>
          <a:r>
            <a:rPr lang="de-DE" dirty="0" smtClean="0"/>
            <a:t> </a:t>
          </a:r>
          <a:r>
            <a:rPr lang="el-GR" dirty="0" smtClean="0">
              <a:latin typeface="Arial" panose="020B0604020202020204" pitchFamily="34" charset="0"/>
              <a:cs typeface="Arial" panose="020B0604020202020204" pitchFamily="34" charset="0"/>
            </a:rPr>
            <a:t>Δ</a:t>
          </a:r>
          <a:r>
            <a:rPr lang="de-DE" dirty="0" smtClean="0"/>
            <a:t>v</a:t>
          </a:r>
          <a:endParaRPr lang="de-DE" dirty="0"/>
        </a:p>
      </dgm:t>
    </dgm:pt>
    <dgm:pt modelId="{5E132312-D7C4-4C10-B606-ED0656BC8AEF}" type="parTrans" cxnId="{3BA2C3B1-4F4D-4AF4-8CE9-C96BC8B51B7C}">
      <dgm:prSet/>
      <dgm:spPr/>
      <dgm:t>
        <a:bodyPr/>
        <a:lstStyle/>
        <a:p>
          <a:endParaRPr lang="de-DE"/>
        </a:p>
      </dgm:t>
    </dgm:pt>
    <dgm:pt modelId="{2FC6EEB5-0693-4B85-915F-2FC0996704A0}" type="sibTrans" cxnId="{3BA2C3B1-4F4D-4AF4-8CE9-C96BC8B51B7C}">
      <dgm:prSet/>
      <dgm:spPr/>
      <dgm:t>
        <a:bodyPr/>
        <a:lstStyle/>
        <a:p>
          <a:endParaRPr lang="de-DE"/>
        </a:p>
      </dgm:t>
    </dgm:pt>
    <dgm:pt modelId="{532DA2D8-940C-4A67-B21B-E9F980CA1445}">
      <dgm:prSet phldrT="[Text]"/>
      <dgm:spPr/>
      <dgm:t>
        <a:bodyPr/>
        <a:lstStyle/>
        <a:p>
          <a:r>
            <a:rPr lang="de-DE" dirty="0" err="1" smtClean="0"/>
            <a:t>Ground</a:t>
          </a:r>
          <a:r>
            <a:rPr lang="de-DE" dirty="0" smtClean="0"/>
            <a:t> Station </a:t>
          </a:r>
          <a:r>
            <a:rPr lang="de-DE" dirty="0" err="1" smtClean="0"/>
            <a:t>contact</a:t>
          </a:r>
          <a:r>
            <a:rPr lang="de-DE" dirty="0" smtClean="0"/>
            <a:t> </a:t>
          </a:r>
          <a:r>
            <a:rPr lang="de-DE" dirty="0" err="1" smtClean="0"/>
            <a:t>times</a:t>
          </a:r>
          <a:endParaRPr lang="de-DE" dirty="0"/>
        </a:p>
      </dgm:t>
    </dgm:pt>
    <dgm:pt modelId="{CB16919A-2812-4A3B-B72F-1648BE03C4F2}" type="parTrans" cxnId="{EE59BBCF-3341-486D-B1B9-55B1B72F3EF0}">
      <dgm:prSet/>
      <dgm:spPr/>
      <dgm:t>
        <a:bodyPr/>
        <a:lstStyle/>
        <a:p>
          <a:endParaRPr lang="de-DE"/>
        </a:p>
      </dgm:t>
    </dgm:pt>
    <dgm:pt modelId="{494256CB-58A1-476F-94B4-DE6565BBA253}" type="sibTrans" cxnId="{EE59BBCF-3341-486D-B1B9-55B1B72F3EF0}">
      <dgm:prSet/>
      <dgm:spPr/>
      <dgm:t>
        <a:bodyPr/>
        <a:lstStyle/>
        <a:p>
          <a:endParaRPr lang="de-DE"/>
        </a:p>
      </dgm:t>
    </dgm:pt>
    <dgm:pt modelId="{106ADFF3-8AFA-4453-A3FC-C2253B0AD82C}">
      <dgm:prSet phldrT="[Text]"/>
      <dgm:spPr/>
      <dgm:t>
        <a:bodyPr/>
        <a:lstStyle/>
        <a:p>
          <a:r>
            <a:rPr lang="de-DE" dirty="0" smtClean="0"/>
            <a:t>Maximum Sun </a:t>
          </a:r>
          <a:r>
            <a:rPr lang="de-DE" dirty="0" err="1" smtClean="0"/>
            <a:t>duration</a:t>
          </a:r>
          <a:endParaRPr lang="de-DE" dirty="0"/>
        </a:p>
      </dgm:t>
    </dgm:pt>
    <dgm:pt modelId="{1BCC4A56-8C05-40CB-8DD4-7F500BFAF89B}" type="parTrans" cxnId="{411BAFA6-63B4-4359-AB96-4A42DC5798FC}">
      <dgm:prSet/>
      <dgm:spPr/>
      <dgm:t>
        <a:bodyPr/>
        <a:lstStyle/>
        <a:p>
          <a:endParaRPr lang="de-DE"/>
        </a:p>
      </dgm:t>
    </dgm:pt>
    <dgm:pt modelId="{2A5507CF-7F75-47D7-9E3C-79F78C0105A2}" type="sibTrans" cxnId="{411BAFA6-63B4-4359-AB96-4A42DC5798FC}">
      <dgm:prSet/>
      <dgm:spPr/>
      <dgm:t>
        <a:bodyPr/>
        <a:lstStyle/>
        <a:p>
          <a:endParaRPr lang="de-DE"/>
        </a:p>
      </dgm:t>
    </dgm:pt>
    <dgm:pt modelId="{35E5FDF8-CB07-4D82-8654-D82F0F32E41A}">
      <dgm:prSet phldrT="[Text]"/>
      <dgm:spPr/>
      <dgm:t>
        <a:bodyPr/>
        <a:lstStyle/>
        <a:p>
          <a:r>
            <a:rPr lang="de-DE" dirty="0" err="1" smtClean="0"/>
            <a:t>Mass</a:t>
          </a:r>
          <a:r>
            <a:rPr lang="de-DE" dirty="0" smtClean="0"/>
            <a:t>, Power, Size </a:t>
          </a:r>
          <a:r>
            <a:rPr lang="de-DE" dirty="0" err="1" smtClean="0"/>
            <a:t>estimate</a:t>
          </a:r>
          <a:endParaRPr lang="de-DE" dirty="0"/>
        </a:p>
      </dgm:t>
    </dgm:pt>
    <dgm:pt modelId="{564190BB-6249-40F5-B2D8-0D2256379518}" type="parTrans" cxnId="{C2E7E456-2B56-4CA8-A131-53BF6AAB5B00}">
      <dgm:prSet/>
      <dgm:spPr/>
      <dgm:t>
        <a:bodyPr/>
        <a:lstStyle/>
        <a:p>
          <a:endParaRPr lang="de-DE"/>
        </a:p>
      </dgm:t>
    </dgm:pt>
    <dgm:pt modelId="{3EE014B6-DF8E-4B53-AF39-6A8F825AD39D}" type="sibTrans" cxnId="{C2E7E456-2B56-4CA8-A131-53BF6AAB5B00}">
      <dgm:prSet/>
      <dgm:spPr/>
      <dgm:t>
        <a:bodyPr/>
        <a:lstStyle/>
        <a:p>
          <a:endParaRPr lang="de-DE"/>
        </a:p>
      </dgm:t>
    </dgm:pt>
    <dgm:pt modelId="{A3C0FBFC-12FF-43A1-8D70-C2668D7306D0}" type="pres">
      <dgm:prSet presAssocID="{7F44F638-AB5C-4359-8173-43A802E56142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de-DE"/>
        </a:p>
      </dgm:t>
    </dgm:pt>
    <dgm:pt modelId="{6657C4C9-FE37-472E-BB58-B75AAF96D490}" type="pres">
      <dgm:prSet presAssocID="{35E5FDF8-CB07-4D82-8654-D82F0F32E41A}" presName="compNode" presStyleCnt="0"/>
      <dgm:spPr/>
    </dgm:pt>
    <dgm:pt modelId="{698A21CF-75B7-41DF-BAE6-CE127632473D}" type="pres">
      <dgm:prSet presAssocID="{35E5FDF8-CB07-4D82-8654-D82F0F32E41A}" presName="dummyConnPt" presStyleCnt="0"/>
      <dgm:spPr/>
    </dgm:pt>
    <dgm:pt modelId="{D32F99C5-9664-4BE1-8168-B8347D1998AB}" type="pres">
      <dgm:prSet presAssocID="{35E5FDF8-CB07-4D82-8654-D82F0F32E41A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C2E84E2-4A67-4793-BB69-D2D482E7F75F}" type="pres">
      <dgm:prSet presAssocID="{3EE014B6-DF8E-4B53-AF39-6A8F825AD39D}" presName="sibTrans" presStyleLbl="bgSibTrans2D1" presStyleIdx="0" presStyleCnt="8"/>
      <dgm:spPr/>
      <dgm:t>
        <a:bodyPr/>
        <a:lstStyle/>
        <a:p>
          <a:endParaRPr lang="de-DE"/>
        </a:p>
      </dgm:t>
    </dgm:pt>
    <dgm:pt modelId="{2433A66F-5C1B-456A-AF01-BF40B1CE0431}" type="pres">
      <dgm:prSet presAssocID="{6D37E7D2-DB62-4A5B-9DCC-F2BA99C9F2EE}" presName="compNode" presStyleCnt="0"/>
      <dgm:spPr/>
      <dgm:t>
        <a:bodyPr/>
        <a:lstStyle/>
        <a:p>
          <a:endParaRPr lang="de-DE"/>
        </a:p>
      </dgm:t>
    </dgm:pt>
    <dgm:pt modelId="{CC119BDA-7D25-494C-971E-E989ADD4DF75}" type="pres">
      <dgm:prSet presAssocID="{6D37E7D2-DB62-4A5B-9DCC-F2BA99C9F2EE}" presName="dummyConnPt" presStyleCnt="0"/>
      <dgm:spPr/>
      <dgm:t>
        <a:bodyPr/>
        <a:lstStyle/>
        <a:p>
          <a:endParaRPr lang="de-DE"/>
        </a:p>
      </dgm:t>
    </dgm:pt>
    <dgm:pt modelId="{E8343154-9A24-4E39-A6B7-037D26BBB1F4}" type="pres">
      <dgm:prSet presAssocID="{6D37E7D2-DB62-4A5B-9DCC-F2BA99C9F2EE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691C1FB-EAF0-44AF-8112-212F9D278342}" type="pres">
      <dgm:prSet presAssocID="{A38D8108-4768-4D01-9D74-4C6FEA4D701E}" presName="sibTrans" presStyleLbl="bgSibTrans2D1" presStyleIdx="1" presStyleCnt="8"/>
      <dgm:spPr/>
      <dgm:t>
        <a:bodyPr/>
        <a:lstStyle/>
        <a:p>
          <a:endParaRPr lang="de-DE"/>
        </a:p>
      </dgm:t>
    </dgm:pt>
    <dgm:pt modelId="{0CA2D89E-EB6E-4EF5-94A1-C97729709FC8}" type="pres">
      <dgm:prSet presAssocID="{58E14722-A22B-4571-9100-542E48CCAFDF}" presName="compNode" presStyleCnt="0"/>
      <dgm:spPr/>
      <dgm:t>
        <a:bodyPr/>
        <a:lstStyle/>
        <a:p>
          <a:endParaRPr lang="de-DE"/>
        </a:p>
      </dgm:t>
    </dgm:pt>
    <dgm:pt modelId="{861573B0-847C-4CE1-9225-26A3DCE4922E}" type="pres">
      <dgm:prSet presAssocID="{58E14722-A22B-4571-9100-542E48CCAFDF}" presName="dummyConnPt" presStyleCnt="0"/>
      <dgm:spPr/>
      <dgm:t>
        <a:bodyPr/>
        <a:lstStyle/>
        <a:p>
          <a:endParaRPr lang="de-DE"/>
        </a:p>
      </dgm:t>
    </dgm:pt>
    <dgm:pt modelId="{B7D133C7-9C1C-45FC-85EC-DA421A838A93}" type="pres">
      <dgm:prSet presAssocID="{58E14722-A22B-4571-9100-542E48CCAFDF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44DEA1-9773-405A-B883-BD94E2AA504F}" type="pres">
      <dgm:prSet presAssocID="{57584DC8-EFB1-4032-B87B-3E82A696CD9A}" presName="sibTrans" presStyleLbl="bgSibTrans2D1" presStyleIdx="2" presStyleCnt="8"/>
      <dgm:spPr/>
      <dgm:t>
        <a:bodyPr/>
        <a:lstStyle/>
        <a:p>
          <a:endParaRPr lang="de-DE"/>
        </a:p>
      </dgm:t>
    </dgm:pt>
    <dgm:pt modelId="{58AAA580-4596-4699-9221-BE3D560F2A94}" type="pres">
      <dgm:prSet presAssocID="{5D457045-D965-4BB6-B333-2641F6C389DC}" presName="compNode" presStyleCnt="0"/>
      <dgm:spPr/>
      <dgm:t>
        <a:bodyPr/>
        <a:lstStyle/>
        <a:p>
          <a:endParaRPr lang="de-DE"/>
        </a:p>
      </dgm:t>
    </dgm:pt>
    <dgm:pt modelId="{0805B3B2-96A2-4258-BA79-2EDEE0417633}" type="pres">
      <dgm:prSet presAssocID="{5D457045-D965-4BB6-B333-2641F6C389DC}" presName="dummyConnPt" presStyleCnt="0"/>
      <dgm:spPr/>
      <dgm:t>
        <a:bodyPr/>
        <a:lstStyle/>
        <a:p>
          <a:endParaRPr lang="de-DE"/>
        </a:p>
      </dgm:t>
    </dgm:pt>
    <dgm:pt modelId="{9D22EE4D-83EA-4D1C-944D-E074404A851F}" type="pres">
      <dgm:prSet presAssocID="{5D457045-D965-4BB6-B333-2641F6C389DC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BCE6C72-8072-42AB-9427-92D06DC8AF7F}" type="pres">
      <dgm:prSet presAssocID="{B2228F83-5406-4A5F-BE6B-EAE70C7E7357}" presName="sibTrans" presStyleLbl="bgSibTrans2D1" presStyleIdx="3" presStyleCnt="8"/>
      <dgm:spPr/>
      <dgm:t>
        <a:bodyPr/>
        <a:lstStyle/>
        <a:p>
          <a:endParaRPr lang="de-DE"/>
        </a:p>
      </dgm:t>
    </dgm:pt>
    <dgm:pt modelId="{17D08844-17FA-4DBF-A2E4-A7E4683BD402}" type="pres">
      <dgm:prSet presAssocID="{BA55066C-444C-41AD-B302-18AC8F42D2AB}" presName="compNode" presStyleCnt="0"/>
      <dgm:spPr/>
      <dgm:t>
        <a:bodyPr/>
        <a:lstStyle/>
        <a:p>
          <a:endParaRPr lang="de-DE"/>
        </a:p>
      </dgm:t>
    </dgm:pt>
    <dgm:pt modelId="{D38D8DF5-972B-411A-BDC6-CCC8E457912A}" type="pres">
      <dgm:prSet presAssocID="{BA55066C-444C-41AD-B302-18AC8F42D2AB}" presName="dummyConnPt" presStyleCnt="0"/>
      <dgm:spPr/>
      <dgm:t>
        <a:bodyPr/>
        <a:lstStyle/>
        <a:p>
          <a:endParaRPr lang="de-DE"/>
        </a:p>
      </dgm:t>
    </dgm:pt>
    <dgm:pt modelId="{889D9DED-BB25-46DC-8D9F-B11C3BDC2384}" type="pres">
      <dgm:prSet presAssocID="{BA55066C-444C-41AD-B302-18AC8F42D2AB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DB7CC8D-31CB-49A7-89CE-68C2F62432FB}" type="pres">
      <dgm:prSet presAssocID="{484340A4-4D5E-440A-B7F8-29A4F401FF0A}" presName="sibTrans" presStyleLbl="bgSibTrans2D1" presStyleIdx="4" presStyleCnt="8"/>
      <dgm:spPr/>
      <dgm:t>
        <a:bodyPr/>
        <a:lstStyle/>
        <a:p>
          <a:endParaRPr lang="de-DE"/>
        </a:p>
      </dgm:t>
    </dgm:pt>
    <dgm:pt modelId="{03D2BBBA-5582-4789-B98B-B54398184A0A}" type="pres">
      <dgm:prSet presAssocID="{B4E247BB-0A02-4D77-AF8C-C7ECED2CBF52}" presName="compNode" presStyleCnt="0"/>
      <dgm:spPr/>
      <dgm:t>
        <a:bodyPr/>
        <a:lstStyle/>
        <a:p>
          <a:endParaRPr lang="de-DE"/>
        </a:p>
      </dgm:t>
    </dgm:pt>
    <dgm:pt modelId="{875FC8E3-203B-413D-AC54-E53D66BB3177}" type="pres">
      <dgm:prSet presAssocID="{B4E247BB-0A02-4D77-AF8C-C7ECED2CBF52}" presName="dummyConnPt" presStyleCnt="0"/>
      <dgm:spPr/>
      <dgm:t>
        <a:bodyPr/>
        <a:lstStyle/>
        <a:p>
          <a:endParaRPr lang="de-DE"/>
        </a:p>
      </dgm:t>
    </dgm:pt>
    <dgm:pt modelId="{C662AAB1-2F07-495A-8FE2-9AAF35D9E277}" type="pres">
      <dgm:prSet presAssocID="{B4E247BB-0A02-4D77-AF8C-C7ECED2CBF5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EF65346-55AD-4171-87FA-D603593313FB}" type="pres">
      <dgm:prSet presAssocID="{D2823577-0D95-4BA7-8CCF-1EEE9733A64A}" presName="sibTrans" presStyleLbl="bgSibTrans2D1" presStyleIdx="5" presStyleCnt="8"/>
      <dgm:spPr/>
      <dgm:t>
        <a:bodyPr/>
        <a:lstStyle/>
        <a:p>
          <a:endParaRPr lang="de-DE"/>
        </a:p>
      </dgm:t>
    </dgm:pt>
    <dgm:pt modelId="{4CE279DE-717C-4A18-B43B-68EE52EB04CC}" type="pres">
      <dgm:prSet presAssocID="{C87A4084-3A92-4286-8E96-090D2FCDF70F}" presName="compNode" presStyleCnt="0"/>
      <dgm:spPr/>
      <dgm:t>
        <a:bodyPr/>
        <a:lstStyle/>
        <a:p>
          <a:endParaRPr lang="de-DE"/>
        </a:p>
      </dgm:t>
    </dgm:pt>
    <dgm:pt modelId="{0FBB0FA3-0F97-4D5F-9B9F-69DE4BD1E5CA}" type="pres">
      <dgm:prSet presAssocID="{C87A4084-3A92-4286-8E96-090D2FCDF70F}" presName="dummyConnPt" presStyleCnt="0"/>
      <dgm:spPr/>
      <dgm:t>
        <a:bodyPr/>
        <a:lstStyle/>
        <a:p>
          <a:endParaRPr lang="de-DE"/>
        </a:p>
      </dgm:t>
    </dgm:pt>
    <dgm:pt modelId="{435B93E5-9B59-4266-AFCF-64D5ADFACEAA}" type="pres">
      <dgm:prSet presAssocID="{C87A4084-3A92-4286-8E96-090D2FCDF70F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E959529-747F-4CC0-81CF-A3FA184C4FC3}" type="pres">
      <dgm:prSet presAssocID="{2FC6EEB5-0693-4B85-915F-2FC0996704A0}" presName="sibTrans" presStyleLbl="bgSibTrans2D1" presStyleIdx="6" presStyleCnt="8"/>
      <dgm:spPr/>
      <dgm:t>
        <a:bodyPr/>
        <a:lstStyle/>
        <a:p>
          <a:endParaRPr lang="de-DE"/>
        </a:p>
      </dgm:t>
    </dgm:pt>
    <dgm:pt modelId="{0680BAFB-EB69-4728-AAA7-7BF512C8E8C4}" type="pres">
      <dgm:prSet presAssocID="{532DA2D8-940C-4A67-B21B-E9F980CA1445}" presName="compNode" presStyleCnt="0"/>
      <dgm:spPr/>
      <dgm:t>
        <a:bodyPr/>
        <a:lstStyle/>
        <a:p>
          <a:endParaRPr lang="de-DE"/>
        </a:p>
      </dgm:t>
    </dgm:pt>
    <dgm:pt modelId="{83D0F871-38B6-4884-A88A-994A1A5F08EF}" type="pres">
      <dgm:prSet presAssocID="{532DA2D8-940C-4A67-B21B-E9F980CA1445}" presName="dummyConnPt" presStyleCnt="0"/>
      <dgm:spPr/>
      <dgm:t>
        <a:bodyPr/>
        <a:lstStyle/>
        <a:p>
          <a:endParaRPr lang="de-DE"/>
        </a:p>
      </dgm:t>
    </dgm:pt>
    <dgm:pt modelId="{0F28A3C9-0F70-47BE-8CC3-1646734228A8}" type="pres">
      <dgm:prSet presAssocID="{532DA2D8-940C-4A67-B21B-E9F980CA1445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D450592-31EC-4E1D-B5A7-11F92B3237FA}" type="pres">
      <dgm:prSet presAssocID="{494256CB-58A1-476F-94B4-DE6565BBA253}" presName="sibTrans" presStyleLbl="bgSibTrans2D1" presStyleIdx="7" presStyleCnt="8"/>
      <dgm:spPr/>
      <dgm:t>
        <a:bodyPr/>
        <a:lstStyle/>
        <a:p>
          <a:endParaRPr lang="de-DE"/>
        </a:p>
      </dgm:t>
    </dgm:pt>
    <dgm:pt modelId="{690D6F0B-A1B4-4FF4-AE8A-2D6034591387}" type="pres">
      <dgm:prSet presAssocID="{106ADFF3-8AFA-4453-A3FC-C2253B0AD82C}" presName="compNode" presStyleCnt="0"/>
      <dgm:spPr/>
      <dgm:t>
        <a:bodyPr/>
        <a:lstStyle/>
        <a:p>
          <a:endParaRPr lang="de-DE"/>
        </a:p>
      </dgm:t>
    </dgm:pt>
    <dgm:pt modelId="{5C5AE79C-6002-4E73-B647-6EAF128EFE27}" type="pres">
      <dgm:prSet presAssocID="{106ADFF3-8AFA-4453-A3FC-C2253B0AD82C}" presName="dummyConnPt" presStyleCnt="0"/>
      <dgm:spPr/>
      <dgm:t>
        <a:bodyPr/>
        <a:lstStyle/>
        <a:p>
          <a:endParaRPr lang="de-DE"/>
        </a:p>
      </dgm:t>
    </dgm:pt>
    <dgm:pt modelId="{1CA99433-CB11-4368-A666-A567A807C3EE}" type="pres">
      <dgm:prSet presAssocID="{106ADFF3-8AFA-4453-A3FC-C2253B0AD82C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97B90B1-E5BB-491C-8C22-E22A5A1FA110}" type="presOf" srcId="{532DA2D8-940C-4A67-B21B-E9F980CA1445}" destId="{0F28A3C9-0F70-47BE-8CC3-1646734228A8}" srcOrd="0" destOrd="0" presId="urn:microsoft.com/office/officeart/2005/8/layout/bProcess4"/>
    <dgm:cxn modelId="{638DE31B-5D18-4226-8706-5D50DC7F9DB4}" type="presOf" srcId="{B4E247BB-0A02-4D77-AF8C-C7ECED2CBF52}" destId="{C662AAB1-2F07-495A-8FE2-9AAF35D9E277}" srcOrd="0" destOrd="0" presId="urn:microsoft.com/office/officeart/2005/8/layout/bProcess4"/>
    <dgm:cxn modelId="{EC3C9DF0-2CB5-4F49-A976-69657A23AB10}" type="presOf" srcId="{6D37E7D2-DB62-4A5B-9DCC-F2BA99C9F2EE}" destId="{E8343154-9A24-4E39-A6B7-037D26BBB1F4}" srcOrd="0" destOrd="0" presId="urn:microsoft.com/office/officeart/2005/8/layout/bProcess4"/>
    <dgm:cxn modelId="{B018B3FE-C9E0-48BF-B2D7-A9C8A956199B}" type="presOf" srcId="{35E5FDF8-CB07-4D82-8654-D82F0F32E41A}" destId="{D32F99C5-9664-4BE1-8168-B8347D1998AB}" srcOrd="0" destOrd="0" presId="urn:microsoft.com/office/officeart/2005/8/layout/bProcess4"/>
    <dgm:cxn modelId="{00611728-8621-4FB4-BFA8-7FE2107CFE9C}" srcId="{7F44F638-AB5C-4359-8173-43A802E56142}" destId="{B4E247BB-0A02-4D77-AF8C-C7ECED2CBF52}" srcOrd="5" destOrd="0" parTransId="{5E25BE66-E530-4775-84DB-41B8217AE0C0}" sibTransId="{D2823577-0D95-4BA7-8CCF-1EEE9733A64A}"/>
    <dgm:cxn modelId="{5CD16E54-BD6F-4F0B-9146-71619476AF91}" type="presOf" srcId="{B2228F83-5406-4A5F-BE6B-EAE70C7E7357}" destId="{0BCE6C72-8072-42AB-9427-92D06DC8AF7F}" srcOrd="0" destOrd="0" presId="urn:microsoft.com/office/officeart/2005/8/layout/bProcess4"/>
    <dgm:cxn modelId="{02929FC6-99DC-465B-9DEB-0F6185627456}" type="presOf" srcId="{3EE014B6-DF8E-4B53-AF39-6A8F825AD39D}" destId="{7C2E84E2-4A67-4793-BB69-D2D482E7F75F}" srcOrd="0" destOrd="0" presId="urn:microsoft.com/office/officeart/2005/8/layout/bProcess4"/>
    <dgm:cxn modelId="{DC9EDF3B-72BE-4F3B-9CB1-39FD09730060}" type="presOf" srcId="{5D457045-D965-4BB6-B333-2641F6C389DC}" destId="{9D22EE4D-83EA-4D1C-944D-E074404A851F}" srcOrd="0" destOrd="0" presId="urn:microsoft.com/office/officeart/2005/8/layout/bProcess4"/>
    <dgm:cxn modelId="{746ADC13-BDA0-4BA0-AB26-3885319ADCCA}" srcId="{7F44F638-AB5C-4359-8173-43A802E56142}" destId="{58E14722-A22B-4571-9100-542E48CCAFDF}" srcOrd="2" destOrd="0" parTransId="{77F15768-557A-40F6-9159-C855EAE3C257}" sibTransId="{57584DC8-EFB1-4032-B87B-3E82A696CD9A}"/>
    <dgm:cxn modelId="{0380F01A-6A19-45CC-A77E-A4D2DA72DC5C}" srcId="{7F44F638-AB5C-4359-8173-43A802E56142}" destId="{5D457045-D965-4BB6-B333-2641F6C389DC}" srcOrd="3" destOrd="0" parTransId="{FE2C5E4A-476E-47FB-A34A-38297821796E}" sibTransId="{B2228F83-5406-4A5F-BE6B-EAE70C7E7357}"/>
    <dgm:cxn modelId="{3BA2C3B1-4F4D-4AF4-8CE9-C96BC8B51B7C}" srcId="{7F44F638-AB5C-4359-8173-43A802E56142}" destId="{C87A4084-3A92-4286-8E96-090D2FCDF70F}" srcOrd="6" destOrd="0" parTransId="{5E132312-D7C4-4C10-B606-ED0656BC8AEF}" sibTransId="{2FC6EEB5-0693-4B85-915F-2FC0996704A0}"/>
    <dgm:cxn modelId="{3F27E453-D3D7-4DEB-8FA9-22E11DDB739C}" type="presOf" srcId="{C87A4084-3A92-4286-8E96-090D2FCDF70F}" destId="{435B93E5-9B59-4266-AFCF-64D5ADFACEAA}" srcOrd="0" destOrd="0" presId="urn:microsoft.com/office/officeart/2005/8/layout/bProcess4"/>
    <dgm:cxn modelId="{EE59BBCF-3341-486D-B1B9-55B1B72F3EF0}" srcId="{7F44F638-AB5C-4359-8173-43A802E56142}" destId="{532DA2D8-940C-4A67-B21B-E9F980CA1445}" srcOrd="7" destOrd="0" parTransId="{CB16919A-2812-4A3B-B72F-1648BE03C4F2}" sibTransId="{494256CB-58A1-476F-94B4-DE6565BBA253}"/>
    <dgm:cxn modelId="{76CA818D-11A6-498C-BBE6-897056CAE1B5}" type="presOf" srcId="{D2823577-0D95-4BA7-8CCF-1EEE9733A64A}" destId="{4EF65346-55AD-4171-87FA-D603593313FB}" srcOrd="0" destOrd="0" presId="urn:microsoft.com/office/officeart/2005/8/layout/bProcess4"/>
    <dgm:cxn modelId="{B3AA344A-DBAE-445F-B833-BB5577359D60}" type="presOf" srcId="{57584DC8-EFB1-4032-B87B-3E82A696CD9A}" destId="{CA44DEA1-9773-405A-B883-BD94E2AA504F}" srcOrd="0" destOrd="0" presId="urn:microsoft.com/office/officeart/2005/8/layout/bProcess4"/>
    <dgm:cxn modelId="{F490C830-FBEC-435C-B1F8-F5EC65CC3900}" type="presOf" srcId="{106ADFF3-8AFA-4453-A3FC-C2253B0AD82C}" destId="{1CA99433-CB11-4368-A666-A567A807C3EE}" srcOrd="0" destOrd="0" presId="urn:microsoft.com/office/officeart/2005/8/layout/bProcess4"/>
    <dgm:cxn modelId="{FE0704BE-C027-45D9-8525-643DF01A047D}" type="presOf" srcId="{2FC6EEB5-0693-4B85-915F-2FC0996704A0}" destId="{0E959529-747F-4CC0-81CF-A3FA184C4FC3}" srcOrd="0" destOrd="0" presId="urn:microsoft.com/office/officeart/2005/8/layout/bProcess4"/>
    <dgm:cxn modelId="{A6802536-885E-4C78-B3CD-C399FDD0B0D3}" srcId="{7F44F638-AB5C-4359-8173-43A802E56142}" destId="{BA55066C-444C-41AD-B302-18AC8F42D2AB}" srcOrd="4" destOrd="0" parTransId="{3631C970-8BBA-4561-B7AD-EC1E4CDE26AD}" sibTransId="{484340A4-4D5E-440A-B7F8-29A4F401FF0A}"/>
    <dgm:cxn modelId="{A2D46F2B-A7D1-42CA-AE3C-C26ABBECC6BC}" type="presOf" srcId="{494256CB-58A1-476F-94B4-DE6565BBA253}" destId="{AD450592-31EC-4E1D-B5A7-11F92B3237FA}" srcOrd="0" destOrd="0" presId="urn:microsoft.com/office/officeart/2005/8/layout/bProcess4"/>
    <dgm:cxn modelId="{411BAFA6-63B4-4359-AB96-4A42DC5798FC}" srcId="{7F44F638-AB5C-4359-8173-43A802E56142}" destId="{106ADFF3-8AFA-4453-A3FC-C2253B0AD82C}" srcOrd="8" destOrd="0" parTransId="{1BCC4A56-8C05-40CB-8DD4-7F500BFAF89B}" sibTransId="{2A5507CF-7F75-47D7-9E3C-79F78C0105A2}"/>
    <dgm:cxn modelId="{A818752E-3A84-4C3F-875F-6D701092DABF}" type="presOf" srcId="{484340A4-4D5E-440A-B7F8-29A4F401FF0A}" destId="{1DB7CC8D-31CB-49A7-89CE-68C2F62432FB}" srcOrd="0" destOrd="0" presId="urn:microsoft.com/office/officeart/2005/8/layout/bProcess4"/>
    <dgm:cxn modelId="{51D46285-C4CE-42B9-9B7E-6A56B8DE02EB}" type="presOf" srcId="{A38D8108-4768-4D01-9D74-4C6FEA4D701E}" destId="{5691C1FB-EAF0-44AF-8112-212F9D278342}" srcOrd="0" destOrd="0" presId="urn:microsoft.com/office/officeart/2005/8/layout/bProcess4"/>
    <dgm:cxn modelId="{EF27CA0F-875D-4A0D-B891-A012A54D7701}" type="presOf" srcId="{7F44F638-AB5C-4359-8173-43A802E56142}" destId="{A3C0FBFC-12FF-43A1-8D70-C2668D7306D0}" srcOrd="0" destOrd="0" presId="urn:microsoft.com/office/officeart/2005/8/layout/bProcess4"/>
    <dgm:cxn modelId="{1FB7DAE9-9339-42A0-9714-01E923EBAEC5}" type="presOf" srcId="{58E14722-A22B-4571-9100-542E48CCAFDF}" destId="{B7D133C7-9C1C-45FC-85EC-DA421A838A93}" srcOrd="0" destOrd="0" presId="urn:microsoft.com/office/officeart/2005/8/layout/bProcess4"/>
    <dgm:cxn modelId="{C2E7E456-2B56-4CA8-A131-53BF6AAB5B00}" srcId="{7F44F638-AB5C-4359-8173-43A802E56142}" destId="{35E5FDF8-CB07-4D82-8654-D82F0F32E41A}" srcOrd="0" destOrd="0" parTransId="{564190BB-6249-40F5-B2D8-0D2256379518}" sibTransId="{3EE014B6-DF8E-4B53-AF39-6A8F825AD39D}"/>
    <dgm:cxn modelId="{07E18C71-7164-4F52-A071-C6DBCA7D24ED}" srcId="{7F44F638-AB5C-4359-8173-43A802E56142}" destId="{6D37E7D2-DB62-4A5B-9DCC-F2BA99C9F2EE}" srcOrd="1" destOrd="0" parTransId="{559F6790-FD2E-4492-961A-E243B33AE151}" sibTransId="{A38D8108-4768-4D01-9D74-4C6FEA4D701E}"/>
    <dgm:cxn modelId="{5D732685-75FE-47FD-BC90-1ED1974AA2A2}" type="presOf" srcId="{BA55066C-444C-41AD-B302-18AC8F42D2AB}" destId="{889D9DED-BB25-46DC-8D9F-B11C3BDC2384}" srcOrd="0" destOrd="0" presId="urn:microsoft.com/office/officeart/2005/8/layout/bProcess4"/>
    <dgm:cxn modelId="{7AF5E5E5-88C5-4996-91DE-4FFE536AA5B0}" type="presParOf" srcId="{A3C0FBFC-12FF-43A1-8D70-C2668D7306D0}" destId="{6657C4C9-FE37-472E-BB58-B75AAF96D490}" srcOrd="0" destOrd="0" presId="urn:microsoft.com/office/officeart/2005/8/layout/bProcess4"/>
    <dgm:cxn modelId="{6C4C21B9-E96C-435C-A97A-2D428A197FC0}" type="presParOf" srcId="{6657C4C9-FE37-472E-BB58-B75AAF96D490}" destId="{698A21CF-75B7-41DF-BAE6-CE127632473D}" srcOrd="0" destOrd="0" presId="urn:microsoft.com/office/officeart/2005/8/layout/bProcess4"/>
    <dgm:cxn modelId="{B2B2D7D5-09EC-4CAF-BE55-6449D34B7ACA}" type="presParOf" srcId="{6657C4C9-FE37-472E-BB58-B75AAF96D490}" destId="{D32F99C5-9664-4BE1-8168-B8347D1998AB}" srcOrd="1" destOrd="0" presId="urn:microsoft.com/office/officeart/2005/8/layout/bProcess4"/>
    <dgm:cxn modelId="{CDCAABA6-287E-4E49-8459-E309CEDC6D4C}" type="presParOf" srcId="{A3C0FBFC-12FF-43A1-8D70-C2668D7306D0}" destId="{7C2E84E2-4A67-4793-BB69-D2D482E7F75F}" srcOrd="1" destOrd="0" presId="urn:microsoft.com/office/officeart/2005/8/layout/bProcess4"/>
    <dgm:cxn modelId="{5D593012-2004-4F40-870D-08C1174B86C0}" type="presParOf" srcId="{A3C0FBFC-12FF-43A1-8D70-C2668D7306D0}" destId="{2433A66F-5C1B-456A-AF01-BF40B1CE0431}" srcOrd="2" destOrd="0" presId="urn:microsoft.com/office/officeart/2005/8/layout/bProcess4"/>
    <dgm:cxn modelId="{17030126-A32D-4A84-8FE6-863152E39E24}" type="presParOf" srcId="{2433A66F-5C1B-456A-AF01-BF40B1CE0431}" destId="{CC119BDA-7D25-494C-971E-E989ADD4DF75}" srcOrd="0" destOrd="0" presId="urn:microsoft.com/office/officeart/2005/8/layout/bProcess4"/>
    <dgm:cxn modelId="{728D161E-5B7C-458B-A59C-8490B493DE4B}" type="presParOf" srcId="{2433A66F-5C1B-456A-AF01-BF40B1CE0431}" destId="{E8343154-9A24-4E39-A6B7-037D26BBB1F4}" srcOrd="1" destOrd="0" presId="urn:microsoft.com/office/officeart/2005/8/layout/bProcess4"/>
    <dgm:cxn modelId="{9ED7A4BF-C7EE-4ACD-BAC3-71C1DEAC9CDA}" type="presParOf" srcId="{A3C0FBFC-12FF-43A1-8D70-C2668D7306D0}" destId="{5691C1FB-EAF0-44AF-8112-212F9D278342}" srcOrd="3" destOrd="0" presId="urn:microsoft.com/office/officeart/2005/8/layout/bProcess4"/>
    <dgm:cxn modelId="{80B2485A-0521-4D32-934F-7DFF0086A404}" type="presParOf" srcId="{A3C0FBFC-12FF-43A1-8D70-C2668D7306D0}" destId="{0CA2D89E-EB6E-4EF5-94A1-C97729709FC8}" srcOrd="4" destOrd="0" presId="urn:microsoft.com/office/officeart/2005/8/layout/bProcess4"/>
    <dgm:cxn modelId="{C8E322A8-32AF-44EC-839E-1F3E9DEDA2E2}" type="presParOf" srcId="{0CA2D89E-EB6E-4EF5-94A1-C97729709FC8}" destId="{861573B0-847C-4CE1-9225-26A3DCE4922E}" srcOrd="0" destOrd="0" presId="urn:microsoft.com/office/officeart/2005/8/layout/bProcess4"/>
    <dgm:cxn modelId="{5CA2AF76-D184-418D-95A7-A126F1718E44}" type="presParOf" srcId="{0CA2D89E-EB6E-4EF5-94A1-C97729709FC8}" destId="{B7D133C7-9C1C-45FC-85EC-DA421A838A93}" srcOrd="1" destOrd="0" presId="urn:microsoft.com/office/officeart/2005/8/layout/bProcess4"/>
    <dgm:cxn modelId="{817F79AA-6C7D-4780-8CCD-4F84B29F5326}" type="presParOf" srcId="{A3C0FBFC-12FF-43A1-8D70-C2668D7306D0}" destId="{CA44DEA1-9773-405A-B883-BD94E2AA504F}" srcOrd="5" destOrd="0" presId="urn:microsoft.com/office/officeart/2005/8/layout/bProcess4"/>
    <dgm:cxn modelId="{71C13EB9-CB79-4117-A6E0-EB48B3153305}" type="presParOf" srcId="{A3C0FBFC-12FF-43A1-8D70-C2668D7306D0}" destId="{58AAA580-4596-4699-9221-BE3D560F2A94}" srcOrd="6" destOrd="0" presId="urn:microsoft.com/office/officeart/2005/8/layout/bProcess4"/>
    <dgm:cxn modelId="{291D2187-3FFD-49AE-B784-E02358F8CE12}" type="presParOf" srcId="{58AAA580-4596-4699-9221-BE3D560F2A94}" destId="{0805B3B2-96A2-4258-BA79-2EDEE0417633}" srcOrd="0" destOrd="0" presId="urn:microsoft.com/office/officeart/2005/8/layout/bProcess4"/>
    <dgm:cxn modelId="{67F1F752-3706-4D0E-8E9A-7BD9DF5FFF6D}" type="presParOf" srcId="{58AAA580-4596-4699-9221-BE3D560F2A94}" destId="{9D22EE4D-83EA-4D1C-944D-E074404A851F}" srcOrd="1" destOrd="0" presId="urn:microsoft.com/office/officeart/2005/8/layout/bProcess4"/>
    <dgm:cxn modelId="{2343A9F9-C8F0-440A-A912-ED8B1C070B4E}" type="presParOf" srcId="{A3C0FBFC-12FF-43A1-8D70-C2668D7306D0}" destId="{0BCE6C72-8072-42AB-9427-92D06DC8AF7F}" srcOrd="7" destOrd="0" presId="urn:microsoft.com/office/officeart/2005/8/layout/bProcess4"/>
    <dgm:cxn modelId="{F71641EA-F49F-400E-8F21-B73C106E2ABF}" type="presParOf" srcId="{A3C0FBFC-12FF-43A1-8D70-C2668D7306D0}" destId="{17D08844-17FA-4DBF-A2E4-A7E4683BD402}" srcOrd="8" destOrd="0" presId="urn:microsoft.com/office/officeart/2005/8/layout/bProcess4"/>
    <dgm:cxn modelId="{AAFF5848-A1F9-4260-8DB0-132629DECA10}" type="presParOf" srcId="{17D08844-17FA-4DBF-A2E4-A7E4683BD402}" destId="{D38D8DF5-972B-411A-BDC6-CCC8E457912A}" srcOrd="0" destOrd="0" presId="urn:microsoft.com/office/officeart/2005/8/layout/bProcess4"/>
    <dgm:cxn modelId="{672C4E95-6795-43CA-815F-E311593A8103}" type="presParOf" srcId="{17D08844-17FA-4DBF-A2E4-A7E4683BD402}" destId="{889D9DED-BB25-46DC-8D9F-B11C3BDC2384}" srcOrd="1" destOrd="0" presId="urn:microsoft.com/office/officeart/2005/8/layout/bProcess4"/>
    <dgm:cxn modelId="{758EC589-FF88-49A5-A413-B612167E338F}" type="presParOf" srcId="{A3C0FBFC-12FF-43A1-8D70-C2668D7306D0}" destId="{1DB7CC8D-31CB-49A7-89CE-68C2F62432FB}" srcOrd="9" destOrd="0" presId="urn:microsoft.com/office/officeart/2005/8/layout/bProcess4"/>
    <dgm:cxn modelId="{1D4A9DBA-051E-4C46-958C-CBDEF2CAC29C}" type="presParOf" srcId="{A3C0FBFC-12FF-43A1-8D70-C2668D7306D0}" destId="{03D2BBBA-5582-4789-B98B-B54398184A0A}" srcOrd="10" destOrd="0" presId="urn:microsoft.com/office/officeart/2005/8/layout/bProcess4"/>
    <dgm:cxn modelId="{EEAA3BC2-4042-4E7C-B71C-5E398F7C7936}" type="presParOf" srcId="{03D2BBBA-5582-4789-B98B-B54398184A0A}" destId="{875FC8E3-203B-413D-AC54-E53D66BB3177}" srcOrd="0" destOrd="0" presId="urn:microsoft.com/office/officeart/2005/8/layout/bProcess4"/>
    <dgm:cxn modelId="{427CD79A-8FE2-4F3F-8076-F02B8304668A}" type="presParOf" srcId="{03D2BBBA-5582-4789-B98B-B54398184A0A}" destId="{C662AAB1-2F07-495A-8FE2-9AAF35D9E277}" srcOrd="1" destOrd="0" presId="urn:microsoft.com/office/officeart/2005/8/layout/bProcess4"/>
    <dgm:cxn modelId="{012B6A51-DC21-433B-9C10-7DDC6480404D}" type="presParOf" srcId="{A3C0FBFC-12FF-43A1-8D70-C2668D7306D0}" destId="{4EF65346-55AD-4171-87FA-D603593313FB}" srcOrd="11" destOrd="0" presId="urn:microsoft.com/office/officeart/2005/8/layout/bProcess4"/>
    <dgm:cxn modelId="{1DDEBA4D-5BC4-407F-8345-D3E841FFC8D6}" type="presParOf" srcId="{A3C0FBFC-12FF-43A1-8D70-C2668D7306D0}" destId="{4CE279DE-717C-4A18-B43B-68EE52EB04CC}" srcOrd="12" destOrd="0" presId="urn:microsoft.com/office/officeart/2005/8/layout/bProcess4"/>
    <dgm:cxn modelId="{34E5A1E4-C1AE-4909-949D-F17BA9F6096F}" type="presParOf" srcId="{4CE279DE-717C-4A18-B43B-68EE52EB04CC}" destId="{0FBB0FA3-0F97-4D5F-9B9F-69DE4BD1E5CA}" srcOrd="0" destOrd="0" presId="urn:microsoft.com/office/officeart/2005/8/layout/bProcess4"/>
    <dgm:cxn modelId="{3979EC37-1C31-482A-BA3A-78B5E5447320}" type="presParOf" srcId="{4CE279DE-717C-4A18-B43B-68EE52EB04CC}" destId="{435B93E5-9B59-4266-AFCF-64D5ADFACEAA}" srcOrd="1" destOrd="0" presId="urn:microsoft.com/office/officeart/2005/8/layout/bProcess4"/>
    <dgm:cxn modelId="{B3A798B7-C08C-4757-9FB5-EF5662525F51}" type="presParOf" srcId="{A3C0FBFC-12FF-43A1-8D70-C2668D7306D0}" destId="{0E959529-747F-4CC0-81CF-A3FA184C4FC3}" srcOrd="13" destOrd="0" presId="urn:microsoft.com/office/officeart/2005/8/layout/bProcess4"/>
    <dgm:cxn modelId="{AE49B14B-8340-4CEC-B69B-741BAF5FC219}" type="presParOf" srcId="{A3C0FBFC-12FF-43A1-8D70-C2668D7306D0}" destId="{0680BAFB-EB69-4728-AAA7-7BF512C8E8C4}" srcOrd="14" destOrd="0" presId="urn:microsoft.com/office/officeart/2005/8/layout/bProcess4"/>
    <dgm:cxn modelId="{BBC1E0E1-6147-415A-B045-A459CB72E210}" type="presParOf" srcId="{0680BAFB-EB69-4728-AAA7-7BF512C8E8C4}" destId="{83D0F871-38B6-4884-A88A-994A1A5F08EF}" srcOrd="0" destOrd="0" presId="urn:microsoft.com/office/officeart/2005/8/layout/bProcess4"/>
    <dgm:cxn modelId="{18F76F36-DF29-4F72-842F-2DB3408A7C5E}" type="presParOf" srcId="{0680BAFB-EB69-4728-AAA7-7BF512C8E8C4}" destId="{0F28A3C9-0F70-47BE-8CC3-1646734228A8}" srcOrd="1" destOrd="0" presId="urn:microsoft.com/office/officeart/2005/8/layout/bProcess4"/>
    <dgm:cxn modelId="{9E81F54E-C485-4C2E-A649-F1C68A4D0D23}" type="presParOf" srcId="{A3C0FBFC-12FF-43A1-8D70-C2668D7306D0}" destId="{AD450592-31EC-4E1D-B5A7-11F92B3237FA}" srcOrd="15" destOrd="0" presId="urn:microsoft.com/office/officeart/2005/8/layout/bProcess4"/>
    <dgm:cxn modelId="{4DD3AC5E-3114-4CC6-AE13-279C189E913B}" type="presParOf" srcId="{A3C0FBFC-12FF-43A1-8D70-C2668D7306D0}" destId="{690D6F0B-A1B4-4FF4-AE8A-2D6034591387}" srcOrd="16" destOrd="0" presId="urn:microsoft.com/office/officeart/2005/8/layout/bProcess4"/>
    <dgm:cxn modelId="{79260A54-0122-43D2-9BB9-CFDB3A251D9D}" type="presParOf" srcId="{690D6F0B-A1B4-4FF4-AE8A-2D6034591387}" destId="{5C5AE79C-6002-4E73-B647-6EAF128EFE27}" srcOrd="0" destOrd="0" presId="urn:microsoft.com/office/officeart/2005/8/layout/bProcess4"/>
    <dgm:cxn modelId="{0EBE13C8-4424-4C8B-835D-BABECC5B9256}" type="presParOf" srcId="{690D6F0B-A1B4-4FF4-AE8A-2D6034591387}" destId="{1CA99433-CB11-4368-A666-A567A807C3EE}" srcOrd="1" destOrd="0" presId="urn:microsoft.com/office/officeart/2005/8/layout/bProcess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97862E-754A-4E58-8F07-60D6AA5B1F6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B4B7E43-A4B5-4032-A42F-A1ED51679553}">
      <dgm:prSet phldrT="[Text]"/>
      <dgm:spPr/>
      <dgm:t>
        <a:bodyPr/>
        <a:lstStyle/>
        <a:p>
          <a:r>
            <a:rPr lang="de-DE" dirty="0" smtClean="0"/>
            <a:t>Payload Design</a:t>
          </a:r>
          <a:endParaRPr lang="de-DE" dirty="0"/>
        </a:p>
      </dgm:t>
    </dgm:pt>
    <dgm:pt modelId="{D9655CEE-1171-4453-805D-C935034B9816}" type="parTrans" cxnId="{0A9BD4BA-54D6-4B38-AA18-BC5AFB431EC4}">
      <dgm:prSet/>
      <dgm:spPr/>
      <dgm:t>
        <a:bodyPr/>
        <a:lstStyle/>
        <a:p>
          <a:endParaRPr lang="de-DE"/>
        </a:p>
      </dgm:t>
    </dgm:pt>
    <dgm:pt modelId="{8607C940-476D-4D9D-8ECD-5CDBB2E6B090}" type="sibTrans" cxnId="{0A9BD4BA-54D6-4B38-AA18-BC5AFB431EC4}">
      <dgm:prSet/>
      <dgm:spPr/>
      <dgm:t>
        <a:bodyPr/>
        <a:lstStyle/>
        <a:p>
          <a:endParaRPr lang="de-DE"/>
        </a:p>
      </dgm:t>
    </dgm:pt>
    <dgm:pt modelId="{1EC293A3-DBFB-4D09-9A62-BA94EF1B6153}">
      <dgm:prSet phldrT="[Text]"/>
      <dgm:spPr/>
      <dgm:t>
        <a:bodyPr/>
        <a:lstStyle/>
        <a:p>
          <a:r>
            <a:rPr lang="de-DE" dirty="0" err="1" smtClean="0"/>
            <a:t>Ground</a:t>
          </a:r>
          <a:r>
            <a:rPr lang="de-DE" dirty="0" smtClean="0"/>
            <a:t> </a:t>
          </a:r>
          <a:r>
            <a:rPr lang="de-DE" dirty="0" err="1" smtClean="0"/>
            <a:t>Stations</a:t>
          </a:r>
          <a:endParaRPr lang="de-DE" dirty="0"/>
        </a:p>
      </dgm:t>
    </dgm:pt>
    <dgm:pt modelId="{422EC9E1-9243-4159-BFB3-893D44E8E5B5}" type="parTrans" cxnId="{67476AAF-3E30-4C1A-B7AF-DBAB8BDFA4E6}">
      <dgm:prSet/>
      <dgm:spPr/>
      <dgm:t>
        <a:bodyPr/>
        <a:lstStyle/>
        <a:p>
          <a:endParaRPr lang="de-DE"/>
        </a:p>
      </dgm:t>
    </dgm:pt>
    <dgm:pt modelId="{6C2650D3-0BDD-4EA2-91E9-C5727C9E813C}" type="sibTrans" cxnId="{67476AAF-3E30-4C1A-B7AF-DBAB8BDFA4E6}">
      <dgm:prSet/>
      <dgm:spPr/>
      <dgm:t>
        <a:bodyPr/>
        <a:lstStyle/>
        <a:p>
          <a:endParaRPr lang="de-DE"/>
        </a:p>
      </dgm:t>
    </dgm:pt>
    <dgm:pt modelId="{1428B472-0C1E-40CC-8F76-94CE152B067F}">
      <dgm:prSet phldrT="[Text]"/>
      <dgm:spPr/>
      <dgm:t>
        <a:bodyPr/>
        <a:lstStyle/>
        <a:p>
          <a:r>
            <a:rPr lang="de-DE" dirty="0" smtClean="0"/>
            <a:t>Orbit</a:t>
          </a:r>
          <a:endParaRPr lang="de-DE" dirty="0"/>
        </a:p>
      </dgm:t>
    </dgm:pt>
    <dgm:pt modelId="{699B13E1-D45E-4A9A-9AD8-C14AA268A449}" type="parTrans" cxnId="{DD1B529D-64FC-4718-8A60-7F28DF307DEA}">
      <dgm:prSet/>
      <dgm:spPr/>
      <dgm:t>
        <a:bodyPr/>
        <a:lstStyle/>
        <a:p>
          <a:endParaRPr lang="de-DE"/>
        </a:p>
      </dgm:t>
    </dgm:pt>
    <dgm:pt modelId="{80DF77F8-12B5-435E-A72F-062066B4128D}" type="sibTrans" cxnId="{DD1B529D-64FC-4718-8A60-7F28DF307DEA}">
      <dgm:prSet/>
      <dgm:spPr/>
      <dgm:t>
        <a:bodyPr/>
        <a:lstStyle/>
        <a:p>
          <a:endParaRPr lang="de-DE"/>
        </a:p>
      </dgm:t>
    </dgm:pt>
    <dgm:pt modelId="{A4DEC786-69E9-4AC3-8BA0-CC8553CB06C8}">
      <dgm:prSet phldrT="[Text]"/>
      <dgm:spPr/>
      <dgm:t>
        <a:bodyPr/>
        <a:lstStyle/>
        <a:p>
          <a:r>
            <a:rPr lang="de-DE" dirty="0" err="1" smtClean="0"/>
            <a:t>Satellite</a:t>
          </a:r>
          <a:r>
            <a:rPr lang="de-DE" dirty="0" smtClean="0"/>
            <a:t> Bus</a:t>
          </a:r>
          <a:endParaRPr lang="de-DE" dirty="0"/>
        </a:p>
      </dgm:t>
    </dgm:pt>
    <dgm:pt modelId="{CEDE5F05-DF99-4A65-B09E-E3AA3BA21147}" type="parTrans" cxnId="{6023670A-25EE-480B-943B-DD6B6BE79B70}">
      <dgm:prSet/>
      <dgm:spPr/>
      <dgm:t>
        <a:bodyPr/>
        <a:lstStyle/>
        <a:p>
          <a:endParaRPr lang="de-DE"/>
        </a:p>
      </dgm:t>
    </dgm:pt>
    <dgm:pt modelId="{91473DBA-0C5A-4DD3-9C9E-32DE15EB9A09}" type="sibTrans" cxnId="{6023670A-25EE-480B-943B-DD6B6BE79B70}">
      <dgm:prSet/>
      <dgm:spPr/>
      <dgm:t>
        <a:bodyPr/>
        <a:lstStyle/>
        <a:p>
          <a:endParaRPr lang="de-DE"/>
        </a:p>
      </dgm:t>
    </dgm:pt>
    <dgm:pt modelId="{3110DCC8-CC47-4A74-92FD-63AEE8F9094A}">
      <dgm:prSet phldrT="[Text]"/>
      <dgm:spPr/>
      <dgm:t>
        <a:bodyPr/>
        <a:lstStyle/>
        <a:p>
          <a:r>
            <a:rPr lang="de-DE" dirty="0" smtClean="0"/>
            <a:t>Launch </a:t>
          </a:r>
          <a:r>
            <a:rPr lang="de-DE" dirty="0" err="1" smtClean="0"/>
            <a:t>Vehicle</a:t>
          </a:r>
          <a:endParaRPr lang="de-DE" dirty="0"/>
        </a:p>
      </dgm:t>
    </dgm:pt>
    <dgm:pt modelId="{27D5E9A8-B780-424E-8396-B5EEC90C745A}" type="parTrans" cxnId="{8C315843-3030-49FE-8E5E-7E3E1C9728C0}">
      <dgm:prSet/>
      <dgm:spPr/>
      <dgm:t>
        <a:bodyPr/>
        <a:lstStyle/>
        <a:p>
          <a:endParaRPr lang="de-DE"/>
        </a:p>
      </dgm:t>
    </dgm:pt>
    <dgm:pt modelId="{6B5B4E73-9380-4CEC-8D0B-E01CEBABEC22}" type="sibTrans" cxnId="{8C315843-3030-49FE-8E5E-7E3E1C9728C0}">
      <dgm:prSet/>
      <dgm:spPr/>
      <dgm:t>
        <a:bodyPr/>
        <a:lstStyle/>
        <a:p>
          <a:endParaRPr lang="de-DE"/>
        </a:p>
      </dgm:t>
    </dgm:pt>
    <dgm:pt modelId="{2F830E56-7CB4-431A-864A-9B0ADCD7EF8D}" type="pres">
      <dgm:prSet presAssocID="{D997862E-754A-4E58-8F07-60D6AA5B1F6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4492210-5C0A-4E13-BDC7-D81A92DDE6BC}" type="pres">
      <dgm:prSet presAssocID="{8B4B7E43-A4B5-4032-A42F-A1ED5167955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C19234-55C5-4EE2-84FF-5EED4D55BFCA}" type="pres">
      <dgm:prSet presAssocID="{8B4B7E43-A4B5-4032-A42F-A1ED51679553}" presName="spNode" presStyleCnt="0"/>
      <dgm:spPr/>
    </dgm:pt>
    <dgm:pt modelId="{FCC5D9D6-29E2-4B97-95BD-5788B3516AB2}" type="pres">
      <dgm:prSet presAssocID="{8607C940-476D-4D9D-8ECD-5CDBB2E6B090}" presName="sibTrans" presStyleLbl="sibTrans1D1" presStyleIdx="0" presStyleCnt="5"/>
      <dgm:spPr/>
      <dgm:t>
        <a:bodyPr/>
        <a:lstStyle/>
        <a:p>
          <a:endParaRPr lang="de-DE"/>
        </a:p>
      </dgm:t>
    </dgm:pt>
    <dgm:pt modelId="{C4B6C67E-9761-4989-9CA4-A258213BB5E4}" type="pres">
      <dgm:prSet presAssocID="{1EC293A3-DBFB-4D09-9A62-BA94EF1B615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0216B2-CF92-41DD-9992-B99B59CA14D4}" type="pres">
      <dgm:prSet presAssocID="{1EC293A3-DBFB-4D09-9A62-BA94EF1B6153}" presName="spNode" presStyleCnt="0"/>
      <dgm:spPr/>
    </dgm:pt>
    <dgm:pt modelId="{D78428A5-3B21-4829-9988-12819701CF3B}" type="pres">
      <dgm:prSet presAssocID="{6C2650D3-0BDD-4EA2-91E9-C5727C9E813C}" presName="sibTrans" presStyleLbl="sibTrans1D1" presStyleIdx="1" presStyleCnt="5"/>
      <dgm:spPr/>
      <dgm:t>
        <a:bodyPr/>
        <a:lstStyle/>
        <a:p>
          <a:endParaRPr lang="de-DE"/>
        </a:p>
      </dgm:t>
    </dgm:pt>
    <dgm:pt modelId="{E04E2C23-F46D-40CD-9AB7-35D9FC1B1C8E}" type="pres">
      <dgm:prSet presAssocID="{1428B472-0C1E-40CC-8F76-94CE152B067F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9231D46-440D-40AA-83EF-E3F037129E28}" type="pres">
      <dgm:prSet presAssocID="{1428B472-0C1E-40CC-8F76-94CE152B067F}" presName="spNode" presStyleCnt="0"/>
      <dgm:spPr/>
    </dgm:pt>
    <dgm:pt modelId="{8583434C-8C6D-4E30-9398-ADDFE3601EB7}" type="pres">
      <dgm:prSet presAssocID="{80DF77F8-12B5-435E-A72F-062066B4128D}" presName="sibTrans" presStyleLbl="sibTrans1D1" presStyleIdx="2" presStyleCnt="5"/>
      <dgm:spPr/>
      <dgm:t>
        <a:bodyPr/>
        <a:lstStyle/>
        <a:p>
          <a:endParaRPr lang="de-DE"/>
        </a:p>
      </dgm:t>
    </dgm:pt>
    <dgm:pt modelId="{E430F43C-B379-4C89-B03E-2B5FB5AE3474}" type="pres">
      <dgm:prSet presAssocID="{A4DEC786-69E9-4AC3-8BA0-CC8553CB06C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00D0D1-0CED-4D92-AF33-CC662120B17D}" type="pres">
      <dgm:prSet presAssocID="{A4DEC786-69E9-4AC3-8BA0-CC8553CB06C8}" presName="spNode" presStyleCnt="0"/>
      <dgm:spPr/>
    </dgm:pt>
    <dgm:pt modelId="{78301B26-023C-4BC4-8CB5-8C6E41A9520E}" type="pres">
      <dgm:prSet presAssocID="{91473DBA-0C5A-4DD3-9C9E-32DE15EB9A09}" presName="sibTrans" presStyleLbl="sibTrans1D1" presStyleIdx="3" presStyleCnt="5"/>
      <dgm:spPr/>
      <dgm:t>
        <a:bodyPr/>
        <a:lstStyle/>
        <a:p>
          <a:endParaRPr lang="de-DE"/>
        </a:p>
      </dgm:t>
    </dgm:pt>
    <dgm:pt modelId="{F0693FB8-E1B9-43B7-A4D9-9145B81F8FFB}" type="pres">
      <dgm:prSet presAssocID="{3110DCC8-CC47-4A74-92FD-63AEE8F9094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436E12A-A45A-472A-B836-20A313887382}" type="pres">
      <dgm:prSet presAssocID="{3110DCC8-CC47-4A74-92FD-63AEE8F9094A}" presName="spNode" presStyleCnt="0"/>
      <dgm:spPr/>
    </dgm:pt>
    <dgm:pt modelId="{97AA1903-04CC-4018-97D9-169219D53AD7}" type="pres">
      <dgm:prSet presAssocID="{6B5B4E73-9380-4CEC-8D0B-E01CEBABEC22}" presName="sibTrans" presStyleLbl="sibTrans1D1" presStyleIdx="4" presStyleCnt="5"/>
      <dgm:spPr/>
      <dgm:t>
        <a:bodyPr/>
        <a:lstStyle/>
        <a:p>
          <a:endParaRPr lang="de-DE"/>
        </a:p>
      </dgm:t>
    </dgm:pt>
  </dgm:ptLst>
  <dgm:cxnLst>
    <dgm:cxn modelId="{D6455568-CC7C-479D-9B73-6052A172F7CE}" type="presOf" srcId="{8607C940-476D-4D9D-8ECD-5CDBB2E6B090}" destId="{FCC5D9D6-29E2-4B97-95BD-5788B3516AB2}" srcOrd="0" destOrd="0" presId="urn:microsoft.com/office/officeart/2005/8/layout/cycle6"/>
    <dgm:cxn modelId="{81CBADE0-6BB2-477C-9DBB-DB6024A82C5A}" type="presOf" srcId="{6B5B4E73-9380-4CEC-8D0B-E01CEBABEC22}" destId="{97AA1903-04CC-4018-97D9-169219D53AD7}" srcOrd="0" destOrd="0" presId="urn:microsoft.com/office/officeart/2005/8/layout/cycle6"/>
    <dgm:cxn modelId="{23AD912F-7D35-461B-9110-4617CCF816FA}" type="presOf" srcId="{3110DCC8-CC47-4A74-92FD-63AEE8F9094A}" destId="{F0693FB8-E1B9-43B7-A4D9-9145B81F8FFB}" srcOrd="0" destOrd="0" presId="urn:microsoft.com/office/officeart/2005/8/layout/cycle6"/>
    <dgm:cxn modelId="{0A9BD4BA-54D6-4B38-AA18-BC5AFB431EC4}" srcId="{D997862E-754A-4E58-8F07-60D6AA5B1F60}" destId="{8B4B7E43-A4B5-4032-A42F-A1ED51679553}" srcOrd="0" destOrd="0" parTransId="{D9655CEE-1171-4453-805D-C935034B9816}" sibTransId="{8607C940-476D-4D9D-8ECD-5CDBB2E6B090}"/>
    <dgm:cxn modelId="{6023670A-25EE-480B-943B-DD6B6BE79B70}" srcId="{D997862E-754A-4E58-8F07-60D6AA5B1F60}" destId="{A4DEC786-69E9-4AC3-8BA0-CC8553CB06C8}" srcOrd="3" destOrd="0" parTransId="{CEDE5F05-DF99-4A65-B09E-E3AA3BA21147}" sibTransId="{91473DBA-0C5A-4DD3-9C9E-32DE15EB9A09}"/>
    <dgm:cxn modelId="{8C315843-3030-49FE-8E5E-7E3E1C9728C0}" srcId="{D997862E-754A-4E58-8F07-60D6AA5B1F60}" destId="{3110DCC8-CC47-4A74-92FD-63AEE8F9094A}" srcOrd="4" destOrd="0" parTransId="{27D5E9A8-B780-424E-8396-B5EEC90C745A}" sibTransId="{6B5B4E73-9380-4CEC-8D0B-E01CEBABEC22}"/>
    <dgm:cxn modelId="{F4F02E13-0DD3-47D9-9BBC-674B3672D1A7}" type="presOf" srcId="{6C2650D3-0BDD-4EA2-91E9-C5727C9E813C}" destId="{D78428A5-3B21-4829-9988-12819701CF3B}" srcOrd="0" destOrd="0" presId="urn:microsoft.com/office/officeart/2005/8/layout/cycle6"/>
    <dgm:cxn modelId="{579B60C8-8885-416F-90EB-B742D6139060}" type="presOf" srcId="{91473DBA-0C5A-4DD3-9C9E-32DE15EB9A09}" destId="{78301B26-023C-4BC4-8CB5-8C6E41A9520E}" srcOrd="0" destOrd="0" presId="urn:microsoft.com/office/officeart/2005/8/layout/cycle6"/>
    <dgm:cxn modelId="{67476AAF-3E30-4C1A-B7AF-DBAB8BDFA4E6}" srcId="{D997862E-754A-4E58-8F07-60D6AA5B1F60}" destId="{1EC293A3-DBFB-4D09-9A62-BA94EF1B6153}" srcOrd="1" destOrd="0" parTransId="{422EC9E1-9243-4159-BFB3-893D44E8E5B5}" sibTransId="{6C2650D3-0BDD-4EA2-91E9-C5727C9E813C}"/>
    <dgm:cxn modelId="{355C2357-86A6-4671-98BC-0FF89B27A468}" type="presOf" srcId="{D997862E-754A-4E58-8F07-60D6AA5B1F60}" destId="{2F830E56-7CB4-431A-864A-9B0ADCD7EF8D}" srcOrd="0" destOrd="0" presId="urn:microsoft.com/office/officeart/2005/8/layout/cycle6"/>
    <dgm:cxn modelId="{5448F074-8B4E-452D-82E9-F9B67B87A652}" type="presOf" srcId="{1428B472-0C1E-40CC-8F76-94CE152B067F}" destId="{E04E2C23-F46D-40CD-9AB7-35D9FC1B1C8E}" srcOrd="0" destOrd="0" presId="urn:microsoft.com/office/officeart/2005/8/layout/cycle6"/>
    <dgm:cxn modelId="{DBFF3496-C097-4D5B-A017-F8B051A3C7C2}" type="presOf" srcId="{1EC293A3-DBFB-4D09-9A62-BA94EF1B6153}" destId="{C4B6C67E-9761-4989-9CA4-A258213BB5E4}" srcOrd="0" destOrd="0" presId="urn:microsoft.com/office/officeart/2005/8/layout/cycle6"/>
    <dgm:cxn modelId="{2B8F15FA-14D3-4542-9181-A867EE714B38}" type="presOf" srcId="{A4DEC786-69E9-4AC3-8BA0-CC8553CB06C8}" destId="{E430F43C-B379-4C89-B03E-2B5FB5AE3474}" srcOrd="0" destOrd="0" presId="urn:microsoft.com/office/officeart/2005/8/layout/cycle6"/>
    <dgm:cxn modelId="{3659F578-97B1-401E-BDAE-8BE8EB4FF4FF}" type="presOf" srcId="{80DF77F8-12B5-435E-A72F-062066B4128D}" destId="{8583434C-8C6D-4E30-9398-ADDFE3601EB7}" srcOrd="0" destOrd="0" presId="urn:microsoft.com/office/officeart/2005/8/layout/cycle6"/>
    <dgm:cxn modelId="{456F5BCF-93C2-4698-841D-3DD64606DACC}" type="presOf" srcId="{8B4B7E43-A4B5-4032-A42F-A1ED51679553}" destId="{A4492210-5C0A-4E13-BDC7-D81A92DDE6BC}" srcOrd="0" destOrd="0" presId="urn:microsoft.com/office/officeart/2005/8/layout/cycle6"/>
    <dgm:cxn modelId="{DD1B529D-64FC-4718-8A60-7F28DF307DEA}" srcId="{D997862E-754A-4E58-8F07-60D6AA5B1F60}" destId="{1428B472-0C1E-40CC-8F76-94CE152B067F}" srcOrd="2" destOrd="0" parTransId="{699B13E1-D45E-4A9A-9AD8-C14AA268A449}" sibTransId="{80DF77F8-12B5-435E-A72F-062066B4128D}"/>
    <dgm:cxn modelId="{77B39FE8-9E67-4BF6-B02D-1AE6F3F1AE57}" type="presParOf" srcId="{2F830E56-7CB4-431A-864A-9B0ADCD7EF8D}" destId="{A4492210-5C0A-4E13-BDC7-D81A92DDE6BC}" srcOrd="0" destOrd="0" presId="urn:microsoft.com/office/officeart/2005/8/layout/cycle6"/>
    <dgm:cxn modelId="{C8A6C796-1131-4B3C-8E81-8515CA8DF557}" type="presParOf" srcId="{2F830E56-7CB4-431A-864A-9B0ADCD7EF8D}" destId="{5EC19234-55C5-4EE2-84FF-5EED4D55BFCA}" srcOrd="1" destOrd="0" presId="urn:microsoft.com/office/officeart/2005/8/layout/cycle6"/>
    <dgm:cxn modelId="{F2CFC601-5870-4069-9FA5-F1E3C0426D60}" type="presParOf" srcId="{2F830E56-7CB4-431A-864A-9B0ADCD7EF8D}" destId="{FCC5D9D6-29E2-4B97-95BD-5788B3516AB2}" srcOrd="2" destOrd="0" presId="urn:microsoft.com/office/officeart/2005/8/layout/cycle6"/>
    <dgm:cxn modelId="{8178DCAD-204E-4A98-B822-156958AF4C9C}" type="presParOf" srcId="{2F830E56-7CB4-431A-864A-9B0ADCD7EF8D}" destId="{C4B6C67E-9761-4989-9CA4-A258213BB5E4}" srcOrd="3" destOrd="0" presId="urn:microsoft.com/office/officeart/2005/8/layout/cycle6"/>
    <dgm:cxn modelId="{C2BA5B4D-1DD6-4943-9C62-78C9C333B9AE}" type="presParOf" srcId="{2F830E56-7CB4-431A-864A-9B0ADCD7EF8D}" destId="{5E0216B2-CF92-41DD-9992-B99B59CA14D4}" srcOrd="4" destOrd="0" presId="urn:microsoft.com/office/officeart/2005/8/layout/cycle6"/>
    <dgm:cxn modelId="{DFB98E14-5192-4E3C-8C6B-7C919DB49ACB}" type="presParOf" srcId="{2F830E56-7CB4-431A-864A-9B0ADCD7EF8D}" destId="{D78428A5-3B21-4829-9988-12819701CF3B}" srcOrd="5" destOrd="0" presId="urn:microsoft.com/office/officeart/2005/8/layout/cycle6"/>
    <dgm:cxn modelId="{03E8B929-B38B-4C51-9B67-41116F6EB3B5}" type="presParOf" srcId="{2F830E56-7CB4-431A-864A-9B0ADCD7EF8D}" destId="{E04E2C23-F46D-40CD-9AB7-35D9FC1B1C8E}" srcOrd="6" destOrd="0" presId="urn:microsoft.com/office/officeart/2005/8/layout/cycle6"/>
    <dgm:cxn modelId="{09F1A625-D9FB-493A-A6B3-DEA4597EB705}" type="presParOf" srcId="{2F830E56-7CB4-431A-864A-9B0ADCD7EF8D}" destId="{99231D46-440D-40AA-83EF-E3F037129E28}" srcOrd="7" destOrd="0" presId="urn:microsoft.com/office/officeart/2005/8/layout/cycle6"/>
    <dgm:cxn modelId="{A02E0FC7-6E31-4C25-99A9-6FD380C147A1}" type="presParOf" srcId="{2F830E56-7CB4-431A-864A-9B0ADCD7EF8D}" destId="{8583434C-8C6D-4E30-9398-ADDFE3601EB7}" srcOrd="8" destOrd="0" presId="urn:microsoft.com/office/officeart/2005/8/layout/cycle6"/>
    <dgm:cxn modelId="{5846E478-908B-48A3-9BD1-242926752414}" type="presParOf" srcId="{2F830E56-7CB4-431A-864A-9B0ADCD7EF8D}" destId="{E430F43C-B379-4C89-B03E-2B5FB5AE3474}" srcOrd="9" destOrd="0" presId="urn:microsoft.com/office/officeart/2005/8/layout/cycle6"/>
    <dgm:cxn modelId="{A5124C19-A435-4E07-90F0-F0BFEC4D904F}" type="presParOf" srcId="{2F830E56-7CB4-431A-864A-9B0ADCD7EF8D}" destId="{1400D0D1-0CED-4D92-AF33-CC662120B17D}" srcOrd="10" destOrd="0" presId="urn:microsoft.com/office/officeart/2005/8/layout/cycle6"/>
    <dgm:cxn modelId="{EDDFD725-D0F9-487F-8CE5-37AFCE9E087A}" type="presParOf" srcId="{2F830E56-7CB4-431A-864A-9B0ADCD7EF8D}" destId="{78301B26-023C-4BC4-8CB5-8C6E41A9520E}" srcOrd="11" destOrd="0" presId="urn:microsoft.com/office/officeart/2005/8/layout/cycle6"/>
    <dgm:cxn modelId="{43CED8E3-854A-4DA4-817A-2E654CF3EFB5}" type="presParOf" srcId="{2F830E56-7CB4-431A-864A-9B0ADCD7EF8D}" destId="{F0693FB8-E1B9-43B7-A4D9-9145B81F8FFB}" srcOrd="12" destOrd="0" presId="urn:microsoft.com/office/officeart/2005/8/layout/cycle6"/>
    <dgm:cxn modelId="{D4DBB18E-7A4B-4E3F-8154-4C9BF87C1577}" type="presParOf" srcId="{2F830E56-7CB4-431A-864A-9B0ADCD7EF8D}" destId="{B436E12A-A45A-472A-B836-20A313887382}" srcOrd="13" destOrd="0" presId="urn:microsoft.com/office/officeart/2005/8/layout/cycle6"/>
    <dgm:cxn modelId="{3FB4D5CE-C0BD-4729-8EE7-9C2660D777AF}" type="presParOf" srcId="{2F830E56-7CB4-431A-864A-9B0ADCD7EF8D}" destId="{97AA1903-04CC-4018-97D9-169219D53AD7}" srcOrd="14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68313" y="243069"/>
            <a:ext cx="5903912" cy="45878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en-US" b="1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483506" y="8777812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741F16E5-5C90-44CC-97B1-737EAEE5390E}" type="datetime1">
              <a:rPr lang="de-DE" sz="800" smtClean="0"/>
              <a:pPr algn="l"/>
              <a:t>26.06.2020</a:t>
            </a:fld>
            <a:endParaRPr lang="en-US" sz="8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68313" y="8777813"/>
            <a:ext cx="450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/>
            </a:lvl1pPr>
          </a:lstStyle>
          <a:p>
            <a:r>
              <a:rPr lang="en-US" sz="800"/>
              <a:t>Universität Stuttgart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270195" y="8777813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1200"/>
            </a:lvl1pPr>
          </a:lstStyle>
          <a:p>
            <a:pPr algn="l"/>
            <a:fld id="{EE9A79A6-2547-4C8F-B0ED-316280A1A122}" type="slidenum">
              <a:rPr lang="en-US" sz="800" smtClean="0"/>
              <a:pPr algn="l"/>
              <a:t>‹Nr.›</a:t>
            </a:fld>
            <a:endParaRPr lang="en-US" sz="800"/>
          </a:p>
        </p:txBody>
      </p:sp>
    </p:spTree>
    <p:extLst>
      <p:ext uri="{BB962C8B-B14F-4D97-AF65-F5344CB8AC3E}">
        <p14:creationId xmlns="" xmlns:p14="http://schemas.microsoft.com/office/powerpoint/2010/main" val="2561533372"/>
      </p:ext>
    </p:extLst>
  </p:cSld>
  <p:clrMap bg1="lt1" tx1="dk1" bg2="lt2" tx2="dk2" accent1="accent1" accent2="accent2" accent3="accent3" accent4="accent4" accent5="accent5" accent6="accent6" hlink="hlink" folHlink="folHlink"/>
  <p:hf/>
  <p:extLst mod="1">
    <p:ext uri="{56416CCD-93CA-4268-BC5B-53C4BB910035}">
      <p15:sldGuideLst xmlns="" xmlns:p15="http://schemas.microsoft.com/office/powerpoint/2012/main">
        <p15:guide id="1" orient="horz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401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47680" y="256832"/>
            <a:ext cx="6113274" cy="47505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 b="1"/>
            </a:lvl1pPr>
          </a:lstStyle>
          <a:p>
            <a:r>
              <a:rPr lang="en-US"/>
              <a:t>Titel der Präsentation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295600" y="8776800"/>
            <a:ext cx="648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fld id="{99620153-02A4-412D-ADAC-CCF3CBF9D386}" type="datetime1">
              <a:rPr lang="de-DE" smtClean="0"/>
              <a:pPr/>
              <a:t>26.06.2020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" y="1020763"/>
            <a:ext cx="6792913" cy="3821112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347992" y="5016760"/>
            <a:ext cx="6112961" cy="3645977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23850" y="8776800"/>
            <a:ext cx="464415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800"/>
            </a:lvl1pPr>
          </a:lstStyle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6120175" y="8776800"/>
            <a:ext cx="360000" cy="14400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800"/>
            </a:lvl1pPr>
          </a:lstStyle>
          <a:p>
            <a:fld id="{05DD1DF0-DD4E-4B0C-B0FD-D16D9D2A9750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8898570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defTabSz="713232" rtl="0" eaLnBrk="1" latinLnBrk="0" hangingPunct="1">
      <a:lnSpc>
        <a:spcPct val="120000"/>
      </a:lnSpc>
      <a:buClr>
        <a:schemeClr val="accent1"/>
      </a:buClr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58775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38163" indent="-179388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19138" indent="-180975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896938" indent="-177800" algn="l" defTabSz="713232" rtl="0" eaLnBrk="1" latinLnBrk="0" hangingPunct="1">
      <a:lnSpc>
        <a:spcPct val="120000"/>
      </a:lnSpc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  <p:extLst mod="1">
    <p:ext uri="{620B2872-D7B9-4A21-9093-7833F8D536E1}">
      <p15:sldGuideLst xmlns="" xmlns:p15="http://schemas.microsoft.com/office/powerpoint/2012/main">
        <p15:guide id="1" orient="horz" pos="2880" userDrawn="1">
          <p15:clr>
            <a:srgbClr val="F26B43"/>
          </p15:clr>
        </p15:guide>
        <p15:guide id="2" pos="204" userDrawn="1">
          <p15:clr>
            <a:srgbClr val="F26B43"/>
          </p15:clr>
        </p15:guide>
        <p15:guide id="3" pos="4082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350" y="1020763"/>
            <a:ext cx="6792913" cy="382111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Titel der Präsentation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535D9CB-33CC-44C4-96EF-5614B59A4BC9}" type="datetime1">
              <a:rPr lang="de-DE" smtClean="0"/>
              <a:pPr/>
              <a:t>26.06.2020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Universität Stuttgart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5DD1DF0-DD4E-4B0C-B0FD-D16D9D2A975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5570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1 Institute Sublogo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>
            <a:extLst>
              <a:ext uri="{FF2B5EF4-FFF2-40B4-BE49-F238E27FC236}">
                <a16:creationId xmlns="" xmlns:a16="http://schemas.microsoft.com/office/drawing/2014/main" id="{479E92A5-DC4F-4BDA-92A1-6CBB34C29D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69" y="268958"/>
            <a:ext cx="2136071" cy="431998"/>
          </a:xfrm>
          <a:prstGeom prst="rect">
            <a:avLst/>
          </a:prstGeom>
        </p:spPr>
      </p:pic>
      <p:sp>
        <p:nvSpPr>
          <p:cNvPr id="9" name="Bildplatzhalter 8"/>
          <p:cNvSpPr>
            <a:spLocks noGrp="1"/>
          </p:cNvSpPr>
          <p:nvPr>
            <p:ph type="pic" sz="quarter" idx="10"/>
          </p:nvPr>
        </p:nvSpPr>
        <p:spPr>
          <a:xfrm>
            <a:off x="0" y="1266841"/>
            <a:ext cx="9144000" cy="330480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0" name="Titel 14">
            <a:extLst>
              <a:ext uri="{FF2B5EF4-FFF2-40B4-BE49-F238E27FC236}">
                <a16:creationId xmlns="" xmlns:a16="http://schemas.microsoft.com/office/drawing/2014/main" id="{34A0F9E8-2FA1-40F5-9BAC-817EE5B5F4E7}"/>
              </a:ext>
            </a:extLst>
          </p:cNvPr>
          <p:cNvSpPr>
            <a:spLocks noGrp="1" noChangeAspect="1"/>
          </p:cNvSpPr>
          <p:nvPr>
            <p:ph type="ctrTitle"/>
          </p:nvPr>
        </p:nvSpPr>
        <p:spPr>
          <a:xfrm>
            <a:off x="4451194" y="21294"/>
            <a:ext cx="4692806" cy="4550347"/>
          </a:xfrm>
          <a:custGeom>
            <a:avLst/>
            <a:gdLst>
              <a:gd name="connsiteX0" fmla="*/ 3208825 w 5540464"/>
              <a:gd name="connsiteY0" fmla="*/ 0 h 5372273"/>
              <a:gd name="connsiteX1" fmla="*/ 5477807 w 5540464"/>
              <a:gd name="connsiteY1" fmla="*/ 939843 h 5372273"/>
              <a:gd name="connsiteX2" fmla="*/ 5540464 w 5540464"/>
              <a:gd name="connsiteY2" fmla="*/ 1008784 h 5372273"/>
              <a:gd name="connsiteX3" fmla="*/ 5540464 w 5540464"/>
              <a:gd name="connsiteY3" fmla="*/ 5372273 h 5372273"/>
              <a:gd name="connsiteX4" fmla="*/ 843928 w 5540464"/>
              <a:gd name="connsiteY4" fmla="*/ 5372273 h 5372273"/>
              <a:gd name="connsiteX5" fmla="*/ 732740 w 5540464"/>
              <a:gd name="connsiteY5" fmla="*/ 5249936 h 5372273"/>
              <a:gd name="connsiteX6" fmla="*/ 0 w 5540464"/>
              <a:gd name="connsiteY6" fmla="*/ 3208825 h 5372273"/>
              <a:gd name="connsiteX7" fmla="*/ 3208825 w 5540464"/>
              <a:gd name="connsiteY7" fmla="*/ 0 h 5372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40464" h="5372273">
                <a:moveTo>
                  <a:pt x="3208825" y="0"/>
                </a:moveTo>
                <a:cubicBezTo>
                  <a:pt x="4094918" y="0"/>
                  <a:pt x="4897124" y="359160"/>
                  <a:pt x="5477807" y="939843"/>
                </a:cubicBezTo>
                <a:lnTo>
                  <a:pt x="5540464" y="1008784"/>
                </a:lnTo>
                <a:lnTo>
                  <a:pt x="5540464" y="5372273"/>
                </a:lnTo>
                <a:lnTo>
                  <a:pt x="843928" y="5372273"/>
                </a:lnTo>
                <a:lnTo>
                  <a:pt x="732740" y="5249936"/>
                </a:lnTo>
                <a:cubicBezTo>
                  <a:pt x="274982" y="4695262"/>
                  <a:pt x="0" y="3984156"/>
                  <a:pt x="0" y="3208825"/>
                </a:cubicBezTo>
                <a:cubicBezTo>
                  <a:pt x="0" y="1436640"/>
                  <a:pt x="1436640" y="0"/>
                  <a:pt x="320882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lIns="1008000" tIns="0" rIns="0" bIns="1044000" anchor="ctr" anchorCtr="0">
            <a:noAutofit/>
          </a:bodyPr>
          <a:lstStyle>
            <a:lvl1pPr marL="0" indent="0" algn="l">
              <a:lnSpc>
                <a:spcPct val="90000"/>
              </a:lnSpc>
              <a:defRPr sz="800" b="1" baseline="0">
                <a:solidFill>
                  <a:schemeClr val="accent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5027060" y="3491099"/>
            <a:ext cx="3685140" cy="38556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342897" indent="0" algn="ctr">
              <a:buNone/>
              <a:defRPr sz="1500"/>
            </a:lvl2pPr>
            <a:lvl3pPr marL="685793" indent="0" algn="ctr">
              <a:buNone/>
              <a:defRPr sz="1350"/>
            </a:lvl3pPr>
            <a:lvl4pPr marL="1028690" indent="0" algn="ctr">
              <a:buNone/>
              <a:defRPr sz="1200"/>
            </a:lvl4pPr>
            <a:lvl5pPr marL="1371586" indent="0" algn="ctr">
              <a:buNone/>
              <a:defRPr sz="1200"/>
            </a:lvl5pPr>
            <a:lvl6pPr marL="1714483" indent="0" algn="ctr">
              <a:buNone/>
              <a:defRPr sz="1200"/>
            </a:lvl6pPr>
            <a:lvl7pPr marL="2057379" indent="0" algn="ctr">
              <a:buNone/>
              <a:defRPr sz="1200"/>
            </a:lvl7pPr>
            <a:lvl8pPr marL="2400276" indent="0" algn="ctr">
              <a:buNone/>
              <a:defRPr sz="1200"/>
            </a:lvl8pPr>
            <a:lvl9pPr marL="2743173" indent="0" algn="ctr">
              <a:buNone/>
              <a:defRPr sz="12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5027060" y="950913"/>
            <a:ext cx="3685140" cy="2451696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176212" indent="0">
              <a:buFontTx/>
              <a:buNone/>
              <a:defRPr sz="2800" b="1">
                <a:solidFill>
                  <a:schemeClr val="bg1"/>
                </a:solidFill>
              </a:defRPr>
            </a:lvl2pPr>
            <a:lvl3pPr marL="360359" indent="0">
              <a:buFontTx/>
              <a:buNone/>
              <a:defRPr sz="2800" b="1">
                <a:solidFill>
                  <a:schemeClr val="bg1"/>
                </a:solidFill>
              </a:defRPr>
            </a:lvl3pPr>
            <a:lvl4pPr marL="536570" indent="0">
              <a:buFontTx/>
              <a:buNone/>
              <a:defRPr sz="2800" b="1">
                <a:solidFill>
                  <a:schemeClr val="bg1"/>
                </a:solidFill>
              </a:defRPr>
            </a:lvl4pPr>
            <a:lvl5pPr marL="720718" indent="0">
              <a:buFontTx/>
              <a:buNone/>
              <a:defRPr sz="2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8" name="Textplatzhalter 9">
            <a:extLst>
              <a:ext uri="{FF2B5EF4-FFF2-40B4-BE49-F238E27FC236}">
                <a16:creationId xmlns="" xmlns:a16="http://schemas.microsoft.com/office/drawing/2014/main" id="{F2727769-9A35-4722-8FB2-4C78D2965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454" y="593154"/>
            <a:ext cx="3561913" cy="435081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  <p:pic>
        <p:nvPicPr>
          <p:cNvPr id="14" name="Picture 2" descr="\\smbfsrv.irs.uni-stuttgart.de\IRS-Archiv\PR\Logos\4 IRS Logo und Variationen\IRS-Bildzeichen.png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80000" y="4565552"/>
            <a:ext cx="742270" cy="5779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10904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000" y="951548"/>
            <a:ext cx="3960000" cy="3759042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5688" y="951547"/>
            <a:ext cx="3996512" cy="3759041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6BEB2-48C2-4EE1-9E05-F28F3299BCF4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926624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000" y="951549"/>
            <a:ext cx="4043710" cy="215233"/>
          </a:xfrm>
        </p:spPr>
        <p:txBody>
          <a:bodyPr anchor="b"/>
          <a:lstStyle>
            <a:lvl1pPr marL="0" indent="0">
              <a:buNone/>
              <a:defRPr sz="1400" b="0" cap="all" baseline="0">
                <a:solidFill>
                  <a:schemeClr val="accent1"/>
                </a:solidFill>
              </a:defRPr>
            </a:lvl1pPr>
            <a:lvl2pPr marL="342897" indent="0">
              <a:buNone/>
              <a:defRPr sz="1500" b="1"/>
            </a:lvl2pPr>
            <a:lvl3pPr marL="685793" indent="0">
              <a:buNone/>
              <a:defRPr sz="1350" b="1"/>
            </a:lvl3pPr>
            <a:lvl4pPr marL="1028690" indent="0">
              <a:buNone/>
              <a:defRPr sz="1200" b="1"/>
            </a:lvl4pPr>
            <a:lvl5pPr marL="1371586" indent="0">
              <a:buNone/>
              <a:defRPr sz="1200" b="1"/>
            </a:lvl5pPr>
            <a:lvl6pPr marL="1714483" indent="0">
              <a:buNone/>
              <a:defRPr sz="1200" b="1"/>
            </a:lvl6pPr>
            <a:lvl7pPr marL="2057379" indent="0">
              <a:buNone/>
              <a:defRPr sz="1200" b="1"/>
            </a:lvl7pPr>
            <a:lvl8pPr marL="2400276" indent="0">
              <a:buNone/>
              <a:defRPr sz="1200" b="1"/>
            </a:lvl8pPr>
            <a:lvl9pPr marL="2743173" indent="0">
              <a:buNone/>
              <a:defRPr sz="12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000" y="1224966"/>
            <a:ext cx="4043710" cy="348562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03865-B35B-4243-A406-A9782D8F15ED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4"/>
          </p:nvPr>
        </p:nvSpPr>
        <p:spPr>
          <a:xfrm>
            <a:off x="4715688" y="951549"/>
            <a:ext cx="3996512" cy="215233"/>
          </a:xfrm>
        </p:spPr>
        <p:txBody>
          <a:bodyPr anchor="b"/>
          <a:lstStyle>
            <a:lvl1pPr marL="0" indent="0">
              <a:buNone/>
              <a:defRPr sz="1400" b="0" cap="all" baseline="0">
                <a:solidFill>
                  <a:schemeClr val="accent1"/>
                </a:solidFill>
              </a:defRPr>
            </a:lvl1pPr>
            <a:lvl2pPr marL="342897" indent="0">
              <a:buNone/>
              <a:defRPr sz="1500" b="1"/>
            </a:lvl2pPr>
            <a:lvl3pPr marL="685793" indent="0">
              <a:buNone/>
              <a:defRPr sz="1350" b="1"/>
            </a:lvl3pPr>
            <a:lvl4pPr marL="1028690" indent="0">
              <a:buNone/>
              <a:defRPr sz="1200" b="1"/>
            </a:lvl4pPr>
            <a:lvl5pPr marL="1371586" indent="0">
              <a:buNone/>
              <a:defRPr sz="1200" b="1"/>
            </a:lvl5pPr>
            <a:lvl6pPr marL="1714483" indent="0">
              <a:buNone/>
              <a:defRPr sz="1200" b="1"/>
            </a:lvl6pPr>
            <a:lvl7pPr marL="2057379" indent="0">
              <a:buNone/>
              <a:defRPr sz="1200" b="1"/>
            </a:lvl7pPr>
            <a:lvl8pPr marL="2400276" indent="0">
              <a:buNone/>
              <a:defRPr sz="1200" b="1"/>
            </a:lvl8pPr>
            <a:lvl9pPr marL="2743173" indent="0">
              <a:buNone/>
              <a:defRPr sz="12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5"/>
          </p:nvPr>
        </p:nvSpPr>
        <p:spPr>
          <a:xfrm>
            <a:off x="4715688" y="1224966"/>
            <a:ext cx="3996512" cy="3485623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042460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er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000" y="951548"/>
            <a:ext cx="4176000" cy="3759042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8619E-C524-47F6-8205-0387BD8B0EC5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4895688" y="951547"/>
            <a:ext cx="3816512" cy="1846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5"/>
          </p:nvPr>
        </p:nvSpPr>
        <p:spPr>
          <a:xfrm>
            <a:off x="4895688" y="2863788"/>
            <a:ext cx="3816512" cy="1846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6" y="356401"/>
            <a:ext cx="8243887" cy="250461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2" name="Textplatzhalter 7">
            <a:extLst>
              <a:ext uri="{FF2B5EF4-FFF2-40B4-BE49-F238E27FC236}">
                <a16:creationId xmlns="" xmlns:a16="http://schemas.microsoft.com/office/drawing/2014/main" id="{2D3B3728-AFE7-4FA1-9050-085AE6FFF3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302841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Hoch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000" y="951548"/>
            <a:ext cx="4176860" cy="3759042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A7CF5-5297-41A8-BBB4-C9EE907613EE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4"/>
          </p:nvPr>
        </p:nvSpPr>
        <p:spPr>
          <a:xfrm>
            <a:off x="4895688" y="951548"/>
            <a:ext cx="3816512" cy="375904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Textplatzhalter 7">
            <a:extLst>
              <a:ext uri="{FF2B5EF4-FFF2-40B4-BE49-F238E27FC236}">
                <a16:creationId xmlns="" xmlns:a16="http://schemas.microsoft.com/office/drawing/2014/main" id="{8840029F-EB3B-448C-8D11-EA9899D2E1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573393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0" name="Bildplatzhalter 7"/>
          <p:cNvSpPr>
            <a:spLocks noGrp="1"/>
          </p:cNvSpPr>
          <p:nvPr>
            <p:ph type="pic" sz="quarter" idx="16"/>
          </p:nvPr>
        </p:nvSpPr>
        <p:spPr>
          <a:xfrm>
            <a:off x="3240003" y="951548"/>
            <a:ext cx="3239999" cy="2073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1" name="Bildplatzhalter 7"/>
          <p:cNvSpPr>
            <a:spLocks noGrp="1"/>
          </p:cNvSpPr>
          <p:nvPr>
            <p:ph type="pic" sz="quarter" idx="17"/>
          </p:nvPr>
        </p:nvSpPr>
        <p:spPr>
          <a:xfrm>
            <a:off x="3240000" y="3038621"/>
            <a:ext cx="3240000" cy="210487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2" name="Bildplatzhalter 7"/>
          <p:cNvSpPr>
            <a:spLocks noGrp="1"/>
          </p:cNvSpPr>
          <p:nvPr>
            <p:ph type="pic" sz="quarter" idx="18"/>
          </p:nvPr>
        </p:nvSpPr>
        <p:spPr>
          <a:xfrm>
            <a:off x="6480000" y="951549"/>
            <a:ext cx="2664000" cy="419195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19"/>
          </p:nvPr>
        </p:nvSpPr>
        <p:spPr>
          <a:xfrm>
            <a:off x="0" y="951548"/>
            <a:ext cx="3240000" cy="2073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4" name="Bildplatzhalter 7"/>
          <p:cNvSpPr>
            <a:spLocks noGrp="1"/>
          </p:cNvSpPr>
          <p:nvPr>
            <p:ph type="pic" sz="quarter" idx="20"/>
          </p:nvPr>
        </p:nvSpPr>
        <p:spPr>
          <a:xfrm>
            <a:off x="0" y="3038621"/>
            <a:ext cx="3240000" cy="2104879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Textplatzhalter 7">
            <a:extLst>
              <a:ext uri="{FF2B5EF4-FFF2-40B4-BE49-F238E27FC236}">
                <a16:creationId xmlns="" xmlns:a16="http://schemas.microsoft.com/office/drawing/2014/main" id="{4A6554F4-E6A1-46F5-BAE8-2A351CE5AC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052323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rund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88B4-E62D-44DC-AED6-3753274E8085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482226" y="957295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0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1818000" y="957295"/>
            <a:ext cx="6894200" cy="1080000"/>
          </a:xfrm>
        </p:spPr>
        <p:txBody>
          <a:bodyPr anchor="ctr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1" name="Bildplatzhalter 7"/>
          <p:cNvSpPr>
            <a:spLocks noGrp="1" noChangeAspect="1"/>
          </p:cNvSpPr>
          <p:nvPr>
            <p:ph type="pic" sz="quarter" idx="17"/>
          </p:nvPr>
        </p:nvSpPr>
        <p:spPr>
          <a:xfrm>
            <a:off x="482226" y="2284074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0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1818000" y="2284074"/>
            <a:ext cx="6894200" cy="1080000"/>
          </a:xfrm>
        </p:spPr>
        <p:txBody>
          <a:bodyPr anchor="ctr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3" name="Bildplatzhalter 7"/>
          <p:cNvSpPr>
            <a:spLocks noGrp="1" noChangeAspect="1"/>
          </p:cNvSpPr>
          <p:nvPr>
            <p:ph type="pic" sz="quarter" idx="19"/>
          </p:nvPr>
        </p:nvSpPr>
        <p:spPr>
          <a:xfrm>
            <a:off x="482226" y="3610853"/>
            <a:ext cx="1080000" cy="108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0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1818000" y="3610853"/>
            <a:ext cx="6894200" cy="1080000"/>
          </a:xfrm>
        </p:spPr>
        <p:txBody>
          <a:bodyPr anchor="ctr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900442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eckigen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4"/>
          </p:nvPr>
        </p:nvSpPr>
        <p:spPr>
          <a:xfrm>
            <a:off x="476250" y="958620"/>
            <a:ext cx="144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3" name="Bildplatzhalter 7"/>
          <p:cNvSpPr>
            <a:spLocks noGrp="1"/>
          </p:cNvSpPr>
          <p:nvPr>
            <p:ph type="pic" sz="quarter" idx="21"/>
          </p:nvPr>
        </p:nvSpPr>
        <p:spPr>
          <a:xfrm>
            <a:off x="476250" y="2294605"/>
            <a:ext cx="144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5" name="Bildplatzhalter 7"/>
          <p:cNvSpPr>
            <a:spLocks noGrp="1"/>
          </p:cNvSpPr>
          <p:nvPr>
            <p:ph type="pic" sz="quarter" idx="23"/>
          </p:nvPr>
        </p:nvSpPr>
        <p:spPr>
          <a:xfrm>
            <a:off x="476250" y="3630591"/>
            <a:ext cx="1440000" cy="108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F7494-88BA-4505-A079-DD0DAFDCE40C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/>
          </p:nvPr>
        </p:nvSpPr>
        <p:spPr>
          <a:xfrm>
            <a:off x="2144110" y="958621"/>
            <a:ext cx="6568090" cy="1080000"/>
          </a:xfrm>
        </p:spPr>
        <p:txBody>
          <a:bodyPr anchor="ctr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22"/>
          </p:nvPr>
        </p:nvSpPr>
        <p:spPr>
          <a:xfrm>
            <a:off x="2144110" y="2294605"/>
            <a:ext cx="6568090" cy="1080000"/>
          </a:xfrm>
        </p:spPr>
        <p:txBody>
          <a:bodyPr anchor="ctr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24"/>
          </p:nvPr>
        </p:nvSpPr>
        <p:spPr>
          <a:xfrm>
            <a:off x="2144110" y="3630591"/>
            <a:ext cx="6568090" cy="1080000"/>
          </a:xfrm>
        </p:spPr>
        <p:txBody>
          <a:bodyPr anchor="ctr"/>
          <a:lstStyle>
            <a:lvl1pPr marL="0" indent="0">
              <a:buNone/>
              <a:defRPr sz="14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621955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475247" y="2084206"/>
            <a:ext cx="2814039" cy="2626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47180-7AA3-40DB-BE6F-E2611F09D17F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4"/>
          </p:nvPr>
        </p:nvSpPr>
        <p:spPr>
          <a:xfrm>
            <a:off x="1162266" y="128771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2893320"/>
            <a:ext cx="2340290" cy="2268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3240001"/>
            <a:ext cx="2340290" cy="113080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1" name="Rechteck 20"/>
          <p:cNvSpPr/>
          <p:nvPr userDrawn="1"/>
        </p:nvSpPr>
        <p:spPr>
          <a:xfrm>
            <a:off x="3896479" y="2084206"/>
            <a:ext cx="2814039" cy="2626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22" name="Bildplatzhalter 7"/>
          <p:cNvSpPr>
            <a:spLocks noGrp="1" noChangeAspect="1"/>
          </p:cNvSpPr>
          <p:nvPr>
            <p:ph type="pic" sz="quarter" idx="17"/>
          </p:nvPr>
        </p:nvSpPr>
        <p:spPr>
          <a:xfrm>
            <a:off x="4583498" y="128771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3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4134251" y="2893320"/>
            <a:ext cx="2340290" cy="2268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4134251" y="3240001"/>
            <a:ext cx="2340290" cy="113080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15" name="Textplatzhalter 7">
            <a:extLst>
              <a:ext uri="{FF2B5EF4-FFF2-40B4-BE49-F238E27FC236}">
                <a16:creationId xmlns="" xmlns:a16="http://schemas.microsoft.com/office/drawing/2014/main" id="{A0DB66A6-920E-4947-9A0A-5E40FD8862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5383625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475246" y="2084206"/>
            <a:ext cx="2520000" cy="2626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60A15-FEE6-403E-8B89-A457E4D16669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20000" y="2893320"/>
            <a:ext cx="2160000" cy="2268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720000" y="3240001"/>
            <a:ext cx="2160000" cy="113080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13" name="Rechteck 12"/>
          <p:cNvSpPr/>
          <p:nvPr userDrawn="1"/>
        </p:nvSpPr>
        <p:spPr>
          <a:xfrm>
            <a:off x="3335345" y="2084206"/>
            <a:ext cx="2520000" cy="26263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576609" y="2893320"/>
            <a:ext cx="2160000" cy="2268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6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3576609" y="3240001"/>
            <a:ext cx="2160000" cy="113080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17" name="Rechteck 16"/>
          <p:cNvSpPr/>
          <p:nvPr userDrawn="1"/>
        </p:nvSpPr>
        <p:spPr>
          <a:xfrm>
            <a:off x="6195444" y="2084205"/>
            <a:ext cx="2520000" cy="26263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6433218" y="2893320"/>
            <a:ext cx="2160000" cy="2268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0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6433218" y="3240001"/>
            <a:ext cx="2160000" cy="113080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1" name="Bildplatzhalter 7">
            <a:extLst>
              <a:ext uri="{FF2B5EF4-FFF2-40B4-BE49-F238E27FC236}">
                <a16:creationId xmlns="" xmlns:a16="http://schemas.microsoft.com/office/drawing/2014/main" id="{0CCFCC13-9E94-4A8E-927E-B90EB96934B9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1015246" y="128771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2" name="Bildplatzhalter 7">
            <a:extLst>
              <a:ext uri="{FF2B5EF4-FFF2-40B4-BE49-F238E27FC236}">
                <a16:creationId xmlns="" xmlns:a16="http://schemas.microsoft.com/office/drawing/2014/main" id="{34D29721-8BC0-4D90-A4F3-75A72451E902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3875345" y="128771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3" name="Bildplatzhalter 7">
            <a:extLst>
              <a:ext uri="{FF2B5EF4-FFF2-40B4-BE49-F238E27FC236}">
                <a16:creationId xmlns="" xmlns:a16="http://schemas.microsoft.com/office/drawing/2014/main" id="{01CD30C1-0EF4-4BAD-97BF-FFFDBEF2C182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735444" y="1287711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platzhalter 7">
            <a:extLst>
              <a:ext uri="{FF2B5EF4-FFF2-40B4-BE49-F238E27FC236}">
                <a16:creationId xmlns="" xmlns:a16="http://schemas.microsoft.com/office/drawing/2014/main" id="{72A0E53C-6F85-4775-B2C1-DC252C347DA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2597809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erson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466728" y="2084206"/>
            <a:ext cx="2031501" cy="2625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081BD-5472-4BDF-8186-06740117F499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69981" y="2753398"/>
            <a:ext cx="1624994" cy="366998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669981" y="3288873"/>
            <a:ext cx="1624994" cy="129306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4" name="Rechteck 23"/>
          <p:cNvSpPr/>
          <p:nvPr userDrawn="1"/>
        </p:nvSpPr>
        <p:spPr>
          <a:xfrm>
            <a:off x="2556630" y="2084206"/>
            <a:ext cx="2016000" cy="2625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26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2752133" y="2753398"/>
            <a:ext cx="1624994" cy="366998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7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2752133" y="3288873"/>
            <a:ext cx="1624994" cy="129306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8" name="Rechteck 27"/>
          <p:cNvSpPr/>
          <p:nvPr userDrawn="1"/>
        </p:nvSpPr>
        <p:spPr>
          <a:xfrm>
            <a:off x="4631031" y="2084206"/>
            <a:ext cx="2016000" cy="2625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30" name="Textplatzhalter 10"/>
          <p:cNvSpPr>
            <a:spLocks noGrp="1"/>
          </p:cNvSpPr>
          <p:nvPr>
            <p:ph type="body" sz="quarter" idx="21" hasCustomPrompt="1"/>
          </p:nvPr>
        </p:nvSpPr>
        <p:spPr>
          <a:xfrm>
            <a:off x="4826534" y="2753398"/>
            <a:ext cx="1624994" cy="366998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31" name="Textplatzhalter 10"/>
          <p:cNvSpPr>
            <a:spLocks noGrp="1"/>
          </p:cNvSpPr>
          <p:nvPr>
            <p:ph type="body" sz="quarter" idx="22" hasCustomPrompt="1"/>
          </p:nvPr>
        </p:nvSpPr>
        <p:spPr>
          <a:xfrm>
            <a:off x="4826534" y="3288873"/>
            <a:ext cx="1624994" cy="129306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32" name="Rechteck 31"/>
          <p:cNvSpPr/>
          <p:nvPr userDrawn="1"/>
        </p:nvSpPr>
        <p:spPr>
          <a:xfrm>
            <a:off x="6705432" y="2084206"/>
            <a:ext cx="2016000" cy="2625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404" dirty="0"/>
          </a:p>
        </p:txBody>
      </p:sp>
      <p:sp>
        <p:nvSpPr>
          <p:cNvPr id="34" name="Textplatzhalter 10"/>
          <p:cNvSpPr>
            <a:spLocks noGrp="1"/>
          </p:cNvSpPr>
          <p:nvPr>
            <p:ph type="body" sz="quarter" idx="24" hasCustomPrompt="1"/>
          </p:nvPr>
        </p:nvSpPr>
        <p:spPr>
          <a:xfrm>
            <a:off x="6900935" y="2753398"/>
            <a:ext cx="1624994" cy="366998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35" name="Textplatzhalter 10"/>
          <p:cNvSpPr>
            <a:spLocks noGrp="1"/>
          </p:cNvSpPr>
          <p:nvPr>
            <p:ph type="body" sz="quarter" idx="25" hasCustomPrompt="1"/>
          </p:nvPr>
        </p:nvSpPr>
        <p:spPr>
          <a:xfrm>
            <a:off x="6900935" y="3288873"/>
            <a:ext cx="1624994" cy="1293065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Institut und Professur</a:t>
            </a:r>
          </a:p>
        </p:txBody>
      </p:sp>
      <p:sp>
        <p:nvSpPr>
          <p:cNvPr id="23" name="Bildplatzhalter 7">
            <a:extLst>
              <a:ext uri="{FF2B5EF4-FFF2-40B4-BE49-F238E27FC236}">
                <a16:creationId xmlns="" xmlns:a16="http://schemas.microsoft.com/office/drawing/2014/main" id="{8148DC21-4CB2-4171-8B0E-7865619CB5B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832678" y="1287711"/>
            <a:ext cx="1299600" cy="12996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7" name="Bildplatzhalter 7">
            <a:extLst>
              <a:ext uri="{FF2B5EF4-FFF2-40B4-BE49-F238E27FC236}">
                <a16:creationId xmlns="" xmlns:a16="http://schemas.microsoft.com/office/drawing/2014/main" id="{515DA547-D380-4DDE-8F77-C8902B702291}"/>
              </a:ext>
            </a:extLst>
          </p:cNvPr>
          <p:cNvSpPr>
            <a:spLocks noGrp="1" noChangeAspect="1"/>
          </p:cNvSpPr>
          <p:nvPr>
            <p:ph type="pic" sz="quarter" idx="26"/>
          </p:nvPr>
        </p:nvSpPr>
        <p:spPr>
          <a:xfrm>
            <a:off x="2914830" y="1287711"/>
            <a:ext cx="1299600" cy="12996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8" name="Bildplatzhalter 7">
            <a:extLst>
              <a:ext uri="{FF2B5EF4-FFF2-40B4-BE49-F238E27FC236}">
                <a16:creationId xmlns="" xmlns:a16="http://schemas.microsoft.com/office/drawing/2014/main" id="{27A38D11-8E8E-44F4-9460-58E87F53EFA8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989231" y="1287711"/>
            <a:ext cx="1299600" cy="12996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39" name="Bildplatzhalter 7">
            <a:extLst>
              <a:ext uri="{FF2B5EF4-FFF2-40B4-BE49-F238E27FC236}">
                <a16:creationId xmlns="" xmlns:a16="http://schemas.microsoft.com/office/drawing/2014/main" id="{F9D0B43C-E1CE-4C97-B82A-2D4CC82B3CB1}"/>
              </a:ext>
            </a:extLst>
          </p:cNvPr>
          <p:cNvSpPr>
            <a:spLocks noGrp="1" noChangeAspect="1"/>
          </p:cNvSpPr>
          <p:nvPr>
            <p:ph type="pic" sz="quarter" idx="28"/>
          </p:nvPr>
        </p:nvSpPr>
        <p:spPr>
          <a:xfrm>
            <a:off x="7063632" y="1287711"/>
            <a:ext cx="1299600" cy="12996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5" name="Textplatzhalter 7">
            <a:extLst>
              <a:ext uri="{FF2B5EF4-FFF2-40B4-BE49-F238E27FC236}">
                <a16:creationId xmlns="" xmlns:a16="http://schemas.microsoft.com/office/drawing/2014/main" id="{7F9C8EE0-6C32-45FF-98F5-B408BC7E1F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408497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2 Institute Sublogo 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CD630405-285A-4E67-B740-7FC287ACCC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69" y="268958"/>
            <a:ext cx="2136071" cy="431998"/>
          </a:xfrm>
          <a:prstGeom prst="rect">
            <a:avLst/>
          </a:prstGeom>
        </p:spPr>
      </p:pic>
      <p:sp>
        <p:nvSpPr>
          <p:cNvPr id="8" name="Bildplatzhalter 8"/>
          <p:cNvSpPr>
            <a:spLocks noGrp="1"/>
          </p:cNvSpPr>
          <p:nvPr>
            <p:ph type="pic" sz="quarter" idx="10"/>
          </p:nvPr>
        </p:nvSpPr>
        <p:spPr>
          <a:xfrm>
            <a:off x="-1" y="1266840"/>
            <a:ext cx="4792337" cy="3878280"/>
          </a:xfrm>
          <a:solidFill>
            <a:schemeClr val="bg1">
              <a:lumMod val="85000"/>
            </a:schemeClr>
          </a:solidFill>
        </p:spPr>
        <p:txBody>
          <a:bodyPr lIns="72000"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23" name="Titel 14">
            <a:extLst>
              <a:ext uri="{FF2B5EF4-FFF2-40B4-BE49-F238E27FC236}">
                <a16:creationId xmlns="" xmlns:a16="http://schemas.microsoft.com/office/drawing/2014/main" id="{AFF476C3-111E-4CEC-9CE1-84054005F4D8}"/>
              </a:ext>
            </a:extLst>
          </p:cNvPr>
          <p:cNvSpPr>
            <a:spLocks noGrp="1" noChangeAspect="1"/>
          </p:cNvSpPr>
          <p:nvPr>
            <p:ph type="ctrTitle"/>
          </p:nvPr>
        </p:nvSpPr>
        <p:spPr>
          <a:xfrm>
            <a:off x="3899970" y="62746"/>
            <a:ext cx="5244029" cy="5084836"/>
          </a:xfrm>
          <a:custGeom>
            <a:avLst/>
            <a:gdLst>
              <a:gd name="connsiteX0" fmla="*/ 3208825 w 5540464"/>
              <a:gd name="connsiteY0" fmla="*/ 0 h 5372273"/>
              <a:gd name="connsiteX1" fmla="*/ 5477807 w 5540464"/>
              <a:gd name="connsiteY1" fmla="*/ 939843 h 5372273"/>
              <a:gd name="connsiteX2" fmla="*/ 5540464 w 5540464"/>
              <a:gd name="connsiteY2" fmla="*/ 1008784 h 5372273"/>
              <a:gd name="connsiteX3" fmla="*/ 5540464 w 5540464"/>
              <a:gd name="connsiteY3" fmla="*/ 5372273 h 5372273"/>
              <a:gd name="connsiteX4" fmla="*/ 843928 w 5540464"/>
              <a:gd name="connsiteY4" fmla="*/ 5372273 h 5372273"/>
              <a:gd name="connsiteX5" fmla="*/ 732740 w 5540464"/>
              <a:gd name="connsiteY5" fmla="*/ 5249936 h 5372273"/>
              <a:gd name="connsiteX6" fmla="*/ 0 w 5540464"/>
              <a:gd name="connsiteY6" fmla="*/ 3208825 h 5372273"/>
              <a:gd name="connsiteX7" fmla="*/ 3208825 w 5540464"/>
              <a:gd name="connsiteY7" fmla="*/ 0 h 5372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40464" h="5372273">
                <a:moveTo>
                  <a:pt x="3208825" y="0"/>
                </a:moveTo>
                <a:cubicBezTo>
                  <a:pt x="4094918" y="0"/>
                  <a:pt x="4897124" y="359160"/>
                  <a:pt x="5477807" y="939843"/>
                </a:cubicBezTo>
                <a:lnTo>
                  <a:pt x="5540464" y="1008784"/>
                </a:lnTo>
                <a:lnTo>
                  <a:pt x="5540464" y="5372273"/>
                </a:lnTo>
                <a:lnTo>
                  <a:pt x="843928" y="5372273"/>
                </a:lnTo>
                <a:lnTo>
                  <a:pt x="732740" y="5249936"/>
                </a:lnTo>
                <a:cubicBezTo>
                  <a:pt x="274982" y="4695262"/>
                  <a:pt x="0" y="3984156"/>
                  <a:pt x="0" y="3208825"/>
                </a:cubicBezTo>
                <a:cubicBezTo>
                  <a:pt x="0" y="1436640"/>
                  <a:pt x="1436640" y="0"/>
                  <a:pt x="3208825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lIns="1008000" tIns="0" rIns="0" bIns="1044000" anchor="ctr" anchorCtr="0">
            <a:noAutofit/>
          </a:bodyPr>
          <a:lstStyle>
            <a:lvl1pPr marL="0" indent="0" algn="l">
              <a:lnSpc>
                <a:spcPct val="90000"/>
              </a:lnSpc>
              <a:defRPr sz="800" b="1" baseline="0">
                <a:solidFill>
                  <a:schemeClr val="accent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Textplatzhalter 9">
            <a:extLst>
              <a:ext uri="{FF2B5EF4-FFF2-40B4-BE49-F238E27FC236}">
                <a16:creationId xmlns="" xmlns:a16="http://schemas.microsoft.com/office/drawing/2014/main" id="{8C2509DD-6995-4266-BA57-453EB502982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454" y="593154"/>
            <a:ext cx="3561913" cy="435081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  <p:sp>
        <p:nvSpPr>
          <p:cNvPr id="5" name="Bildplatzhalter 4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2735643" y="2013697"/>
            <a:ext cx="1548000" cy="1548000"/>
          </a:xfrm>
          <a:prstGeom prst="ellipse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FontTx/>
              <a:buNone/>
              <a:defRPr sz="9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einfügen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="" xmlns:a16="http://schemas.microsoft.com/office/drawing/2014/main" id="{2B709A5D-8423-4BCB-B21F-5764E13BC4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29638" y="4331883"/>
            <a:ext cx="4082562" cy="38556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342897" indent="0" algn="ctr">
              <a:buNone/>
              <a:defRPr sz="1500"/>
            </a:lvl2pPr>
            <a:lvl3pPr marL="685793" indent="0" algn="ctr">
              <a:buNone/>
              <a:defRPr sz="1350"/>
            </a:lvl3pPr>
            <a:lvl4pPr marL="1028690" indent="0" algn="ctr">
              <a:buNone/>
              <a:defRPr sz="1200"/>
            </a:lvl4pPr>
            <a:lvl5pPr marL="1371586" indent="0" algn="ctr">
              <a:buNone/>
              <a:defRPr sz="1200"/>
            </a:lvl5pPr>
            <a:lvl6pPr marL="1714483" indent="0" algn="ctr">
              <a:buNone/>
              <a:defRPr sz="1200"/>
            </a:lvl6pPr>
            <a:lvl7pPr marL="2057379" indent="0" algn="ctr">
              <a:buNone/>
              <a:defRPr sz="1200"/>
            </a:lvl7pPr>
            <a:lvl8pPr marL="2400276" indent="0" algn="ctr">
              <a:buNone/>
              <a:defRPr sz="1200"/>
            </a:lvl8pPr>
            <a:lvl9pPr marL="2743173" indent="0" algn="ctr">
              <a:buNone/>
              <a:defRPr sz="1200"/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18" name="Textplatzhalter 6">
            <a:extLst>
              <a:ext uri="{FF2B5EF4-FFF2-40B4-BE49-F238E27FC236}">
                <a16:creationId xmlns="" xmlns:a16="http://schemas.microsoft.com/office/drawing/2014/main" id="{343FAED0-A443-4C1F-A299-A7DFEE48CE2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29638" y="1429966"/>
            <a:ext cx="4082562" cy="2813427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176212" indent="0">
              <a:buFontTx/>
              <a:buNone/>
              <a:defRPr sz="2800" b="1">
                <a:solidFill>
                  <a:schemeClr val="bg1"/>
                </a:solidFill>
              </a:defRPr>
            </a:lvl2pPr>
            <a:lvl3pPr marL="360359" indent="0">
              <a:buFontTx/>
              <a:buNone/>
              <a:defRPr sz="2800" b="1">
                <a:solidFill>
                  <a:schemeClr val="bg1"/>
                </a:solidFill>
              </a:defRPr>
            </a:lvl3pPr>
            <a:lvl4pPr marL="536570" indent="0">
              <a:buFontTx/>
              <a:buNone/>
              <a:defRPr sz="2800" b="1">
                <a:solidFill>
                  <a:schemeClr val="bg1"/>
                </a:solidFill>
              </a:defRPr>
            </a:lvl4pPr>
            <a:lvl5pPr marL="720718" indent="0">
              <a:buFontTx/>
              <a:buNone/>
              <a:defRPr sz="2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8419727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93127-1A6E-4983-902B-051FDE5E2C1D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6965125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A80D-A120-4CCC-8265-575ED579FDF3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130249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itute_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="" xmlns:a16="http://schemas.microsoft.com/office/drawing/2014/main" id="{38E17984-57B8-4905-B910-6E2DB02F8F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69" y="268958"/>
            <a:ext cx="2136071" cy="431998"/>
          </a:xfrm>
          <a:prstGeom prst="rect">
            <a:avLst/>
          </a:prstGeom>
        </p:spPr>
      </p:pic>
      <p:sp>
        <p:nvSpPr>
          <p:cNvPr id="6" name="Bildplatzhalter 7"/>
          <p:cNvSpPr>
            <a:spLocks noGrp="1"/>
          </p:cNvSpPr>
          <p:nvPr>
            <p:ph type="pic" sz="quarter" idx="14"/>
          </p:nvPr>
        </p:nvSpPr>
        <p:spPr>
          <a:xfrm>
            <a:off x="410400" y="1911600"/>
            <a:ext cx="1440000" cy="144000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6" name="Textfeld 15"/>
          <p:cNvSpPr txBox="1"/>
          <p:nvPr userDrawn="1"/>
        </p:nvSpPr>
        <p:spPr>
          <a:xfrm>
            <a:off x="396000" y="1360800"/>
            <a:ext cx="2160000" cy="29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2" algn="l"/>
              </a:tabLst>
            </a:pPr>
            <a:r>
              <a:rPr lang="de-DE" sz="2000" b="1" dirty="0" err="1">
                <a:solidFill>
                  <a:schemeClr val="tx1"/>
                </a:solidFill>
              </a:rPr>
              <a:t>Thank</a:t>
            </a:r>
            <a:r>
              <a:rPr lang="de-DE" sz="2000" b="1" dirty="0">
                <a:solidFill>
                  <a:schemeClr val="tx1"/>
                </a:solidFill>
              </a:rPr>
              <a:t> </a:t>
            </a:r>
            <a:r>
              <a:rPr lang="de-DE" sz="2000" b="1" dirty="0" err="1">
                <a:solidFill>
                  <a:schemeClr val="tx1"/>
                </a:solidFill>
              </a:rPr>
              <a:t>you</a:t>
            </a:r>
            <a:r>
              <a:rPr lang="de-DE" sz="2000" b="1" dirty="0">
                <a:solidFill>
                  <a:schemeClr val="tx1"/>
                </a:solidFill>
              </a:rPr>
              <a:t>!</a:t>
            </a:r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2174400" y="3751920"/>
            <a:ext cx="3290054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</a:t>
            </a:r>
          </a:p>
        </p:txBody>
      </p:sp>
      <p:sp>
        <p:nvSpPr>
          <p:cNvPr id="19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174400" y="2093040"/>
            <a:ext cx="3290054" cy="1944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0" name="Textfeld 19"/>
          <p:cNvSpPr txBox="1"/>
          <p:nvPr userDrawn="1"/>
        </p:nvSpPr>
        <p:spPr>
          <a:xfrm>
            <a:off x="2174400" y="2481840"/>
            <a:ext cx="2211862" cy="728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marL="0" marR="0" lvl="0" indent="0" algn="l" defTabSz="685793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2" algn="l"/>
              </a:tabLst>
              <a:defRPr/>
            </a:pPr>
            <a:r>
              <a:rPr lang="de-DE" sz="1200" dirty="0" err="1">
                <a:solidFill>
                  <a:schemeClr val="tx1"/>
                </a:solidFill>
              </a:rPr>
              <a:t>e-mail</a:t>
            </a:r>
            <a:r>
              <a:rPr lang="de-DE" sz="1200" dirty="0">
                <a:solidFill>
                  <a:schemeClr val="tx1"/>
                </a:solidFill>
              </a:rPr>
              <a:t>	</a:t>
            </a:r>
          </a:p>
          <a:p>
            <a:pPr marL="0" marR="0" lvl="0" indent="0" algn="l" defTabSz="685793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2" algn="l"/>
              </a:tabLst>
              <a:defRPr/>
            </a:pPr>
            <a:r>
              <a:rPr lang="de-DE" sz="1200" dirty="0" err="1">
                <a:solidFill>
                  <a:schemeClr val="tx1"/>
                </a:solidFill>
              </a:rPr>
              <a:t>phone</a:t>
            </a:r>
            <a:r>
              <a:rPr lang="de-DE" sz="1200" dirty="0">
                <a:solidFill>
                  <a:schemeClr val="tx1"/>
                </a:solidFill>
              </a:rPr>
              <a:t> 	+49 (0) 711 685-</a:t>
            </a:r>
          </a:p>
          <a:p>
            <a:pPr marL="0" marR="0" lvl="0" indent="0" algn="l" defTabSz="685793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2" algn="l"/>
              </a:tabLst>
              <a:defRPr/>
            </a:pPr>
            <a:r>
              <a:rPr lang="de-DE" sz="1200" dirty="0">
                <a:solidFill>
                  <a:schemeClr val="tx1"/>
                </a:solidFill>
              </a:rPr>
              <a:t>www.</a:t>
            </a:r>
          </a:p>
        </p:txBody>
      </p:sp>
      <p:sp>
        <p:nvSpPr>
          <p:cNvPr id="2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832917" y="2719248"/>
            <a:ext cx="649267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2556002" y="2974740"/>
            <a:ext cx="2709418" cy="159603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23" name="Textfeld 22"/>
          <p:cNvSpPr txBox="1"/>
          <p:nvPr userDrawn="1"/>
        </p:nvSpPr>
        <p:spPr>
          <a:xfrm>
            <a:off x="2174400" y="3324241"/>
            <a:ext cx="2500012" cy="1968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2" algn="l"/>
              </a:tabLst>
            </a:pPr>
            <a:r>
              <a:rPr lang="de-DE" sz="1200" dirty="0">
                <a:solidFill>
                  <a:schemeClr val="tx1"/>
                </a:solidFill>
              </a:rPr>
              <a:t>University </a:t>
            </a:r>
            <a:r>
              <a:rPr lang="de-DE" sz="1200" dirty="0" err="1">
                <a:solidFill>
                  <a:schemeClr val="tx1"/>
                </a:solidFill>
              </a:rPr>
              <a:t>of</a:t>
            </a:r>
            <a:r>
              <a:rPr lang="de-DE" sz="1200" dirty="0">
                <a:solidFill>
                  <a:schemeClr val="tx1"/>
                </a:solidFill>
              </a:rPr>
              <a:t> Stuttgart</a:t>
            </a:r>
          </a:p>
        </p:txBody>
      </p:sp>
      <p:sp>
        <p:nvSpPr>
          <p:cNvPr id="24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2174400" y="3521063"/>
            <a:ext cx="3290054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Abteilung oder Institutsname</a:t>
            </a:r>
          </a:p>
        </p:txBody>
      </p:sp>
      <p:sp>
        <p:nvSpPr>
          <p:cNvPr id="25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2707203" y="2481840"/>
            <a:ext cx="2747409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26" name="Textplatzhalter 9">
            <a:extLst>
              <a:ext uri="{FF2B5EF4-FFF2-40B4-BE49-F238E27FC236}">
                <a16:creationId xmlns="" xmlns:a16="http://schemas.microsoft.com/office/drawing/2014/main" id="{CCC87B1C-0FE3-4333-ACA0-A95E3356614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454" y="593154"/>
            <a:ext cx="3561913" cy="435081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</p:spTree>
    <p:extLst>
      <p:ext uri="{BB962C8B-B14F-4D97-AF65-F5344CB8AC3E}">
        <p14:creationId xmlns="" xmlns:p14="http://schemas.microsoft.com/office/powerpoint/2010/main" val="999834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stitute_Schlussfoli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k object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sz="1404" dirty="0"/>
          </a:p>
        </p:txBody>
      </p:sp>
      <p:pic>
        <p:nvPicPr>
          <p:cNvPr id="15" name="Grafik 14">
            <a:extLst>
              <a:ext uri="{FF2B5EF4-FFF2-40B4-BE49-F238E27FC236}">
                <a16:creationId xmlns="" xmlns:a16="http://schemas.microsoft.com/office/drawing/2014/main" id="{F0C5BE1D-76BA-46D8-B6B0-011E71F6AC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69" y="268958"/>
            <a:ext cx="2136071" cy="431998"/>
          </a:xfrm>
          <a:prstGeom prst="rect">
            <a:avLst/>
          </a:prstGeom>
        </p:spPr>
      </p:pic>
      <p:sp>
        <p:nvSpPr>
          <p:cNvPr id="16" name="Textfeld 15"/>
          <p:cNvSpPr txBox="1"/>
          <p:nvPr userDrawn="1"/>
        </p:nvSpPr>
        <p:spPr>
          <a:xfrm>
            <a:off x="396000" y="1360800"/>
            <a:ext cx="2160000" cy="29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2" algn="l"/>
              </a:tabLst>
            </a:pPr>
            <a:r>
              <a:rPr lang="de-DE" sz="2000" b="1" dirty="0" err="1">
                <a:solidFill>
                  <a:schemeClr val="bg1"/>
                </a:solidFill>
              </a:rPr>
              <a:t>Thank</a:t>
            </a:r>
            <a:r>
              <a:rPr lang="de-DE" sz="2000" b="1" dirty="0">
                <a:solidFill>
                  <a:schemeClr val="bg1"/>
                </a:solidFill>
              </a:rPr>
              <a:t> </a:t>
            </a:r>
            <a:r>
              <a:rPr lang="de-DE" sz="2000" b="1" dirty="0" err="1">
                <a:solidFill>
                  <a:schemeClr val="bg1"/>
                </a:solidFill>
              </a:rPr>
              <a:t>you</a:t>
            </a:r>
            <a:r>
              <a:rPr lang="de-DE" sz="2000" b="1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18" name="Textplatzhalt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2174400" y="3751920"/>
            <a:ext cx="3290054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Adresse</a:t>
            </a:r>
            <a:endParaRPr lang="de-DE" dirty="0"/>
          </a:p>
        </p:txBody>
      </p:sp>
      <p:sp>
        <p:nvSpPr>
          <p:cNvPr id="20" name="Textplatzhalt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174400" y="2093040"/>
            <a:ext cx="3290054" cy="194400"/>
          </a:xfrm>
        </p:spPr>
        <p:txBody>
          <a:bodyPr/>
          <a:lstStyle>
            <a:lvl1pPr marL="0" indent="0">
              <a:buNone/>
              <a:defRPr sz="12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Name</a:t>
            </a:r>
          </a:p>
        </p:txBody>
      </p:sp>
      <p:sp>
        <p:nvSpPr>
          <p:cNvPr id="21" name="Textfeld 20"/>
          <p:cNvSpPr txBox="1"/>
          <p:nvPr userDrawn="1"/>
        </p:nvSpPr>
        <p:spPr>
          <a:xfrm>
            <a:off x="2174400" y="2481840"/>
            <a:ext cx="2211862" cy="728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marL="0" marR="0" lvl="0" indent="0" algn="l" defTabSz="685793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2" algn="l"/>
              </a:tabLst>
              <a:defRPr/>
            </a:pPr>
            <a:r>
              <a:rPr lang="de-DE" sz="1200" dirty="0" err="1">
                <a:solidFill>
                  <a:schemeClr val="bg1"/>
                </a:solidFill>
              </a:rPr>
              <a:t>e-mail</a:t>
            </a:r>
            <a:r>
              <a:rPr lang="de-DE" sz="1200" dirty="0">
                <a:solidFill>
                  <a:schemeClr val="bg1"/>
                </a:solidFill>
              </a:rPr>
              <a:t>	</a:t>
            </a:r>
          </a:p>
          <a:p>
            <a:pPr marL="0" marR="0" lvl="0" indent="0" algn="l" defTabSz="685793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2" algn="l"/>
              </a:tabLst>
              <a:defRPr/>
            </a:pPr>
            <a:r>
              <a:rPr lang="de-DE" sz="1200" dirty="0" err="1">
                <a:solidFill>
                  <a:schemeClr val="bg1"/>
                </a:solidFill>
              </a:rPr>
              <a:t>phone</a:t>
            </a:r>
            <a:r>
              <a:rPr lang="de-DE" sz="1200" dirty="0">
                <a:solidFill>
                  <a:schemeClr val="bg1"/>
                </a:solidFill>
              </a:rPr>
              <a:t> 	+49 (0) 711 685-</a:t>
            </a:r>
          </a:p>
          <a:p>
            <a:pPr marL="0" marR="0" lvl="0" indent="0" algn="l" defTabSz="685793" rtl="0" eaLnBrk="1" fontAlgn="auto" latinLnBrk="0" hangingPunct="1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SzTx/>
              <a:buFont typeface="Arial" panose="020B0604020202020204" pitchFamily="34" charset="0"/>
              <a:buNone/>
              <a:tabLst>
                <a:tab pos="541332" algn="l"/>
              </a:tabLst>
              <a:defRPr/>
            </a:pPr>
            <a:r>
              <a:rPr lang="de-DE" sz="1200" dirty="0">
                <a:solidFill>
                  <a:schemeClr val="bg1"/>
                </a:solidFill>
              </a:rPr>
              <a:t>www.</a:t>
            </a:r>
          </a:p>
        </p:txBody>
      </p:sp>
      <p:sp>
        <p:nvSpPr>
          <p:cNvPr id="22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3834000" y="2718000"/>
            <a:ext cx="649267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###-##</a:t>
            </a:r>
          </a:p>
        </p:txBody>
      </p:sp>
      <p:sp>
        <p:nvSpPr>
          <p:cNvPr id="23" name="Textplatzhalt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2556002" y="2973600"/>
            <a:ext cx="1926181" cy="159603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24" name="Textfeld 23"/>
          <p:cNvSpPr txBox="1"/>
          <p:nvPr userDrawn="1"/>
        </p:nvSpPr>
        <p:spPr>
          <a:xfrm>
            <a:off x="2174400" y="3324241"/>
            <a:ext cx="2500012" cy="1968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lvl="0" indent="0" defTabSz="685800">
              <a:lnSpc>
                <a:spcPct val="120000"/>
              </a:lnSpc>
              <a:spcBef>
                <a:spcPts val="75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2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49263" indent="-27305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2pPr>
            <a:lvl3pPr marL="715963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3pPr>
            <a:lvl4pPr marL="987425" indent="-271463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4pPr>
            <a:lvl5pPr marL="1254125" indent="-266700" defTabSz="685800">
              <a:lnSpc>
                <a:spcPct val="120000"/>
              </a:lnSpc>
              <a:spcBef>
                <a:spcPts val="375"/>
              </a:spcBef>
              <a:buFont typeface="Arial" panose="020B0604020202020204" pitchFamily="34" charset="0"/>
              <a:buChar char="–"/>
              <a:defRPr sz="1800">
                <a:solidFill>
                  <a:schemeClr val="bg1"/>
                </a:solidFill>
              </a:defRPr>
            </a:lvl5pPr>
            <a:lvl6pPr marL="18859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/>
            </a:lvl9pPr>
          </a:lstStyle>
          <a:p>
            <a:pPr lvl="0">
              <a:spcBef>
                <a:spcPts val="200"/>
              </a:spcBef>
              <a:spcAft>
                <a:spcPts val="0"/>
              </a:spcAft>
              <a:tabLst>
                <a:tab pos="541332" algn="l"/>
              </a:tabLst>
            </a:pPr>
            <a:r>
              <a:rPr lang="de-DE" sz="1200" dirty="0">
                <a:solidFill>
                  <a:schemeClr val="bg1"/>
                </a:solidFill>
              </a:rPr>
              <a:t>University </a:t>
            </a:r>
            <a:r>
              <a:rPr lang="de-DE" sz="1200" dirty="0" err="1">
                <a:solidFill>
                  <a:schemeClr val="bg1"/>
                </a:solidFill>
              </a:rPr>
              <a:t>of</a:t>
            </a:r>
            <a:r>
              <a:rPr lang="de-DE" sz="1200" dirty="0">
                <a:solidFill>
                  <a:schemeClr val="bg1"/>
                </a:solidFill>
              </a:rPr>
              <a:t> Stuttgart</a:t>
            </a:r>
          </a:p>
        </p:txBody>
      </p:sp>
      <p:sp>
        <p:nvSpPr>
          <p:cNvPr id="25" name="Textplatzhalt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2174400" y="3521063"/>
            <a:ext cx="3290054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Abteilung oder Institutsname</a:t>
            </a:r>
            <a:endParaRPr lang="de-DE" dirty="0"/>
          </a:p>
        </p:txBody>
      </p:sp>
      <p:sp>
        <p:nvSpPr>
          <p:cNvPr id="26" name="Textplatzhalter 10"/>
          <p:cNvSpPr>
            <a:spLocks noGrp="1"/>
          </p:cNvSpPr>
          <p:nvPr>
            <p:ph type="body" sz="quarter" idx="19" hasCustomPrompt="1"/>
          </p:nvPr>
        </p:nvSpPr>
        <p:spPr>
          <a:xfrm>
            <a:off x="2707203" y="2481840"/>
            <a:ext cx="2747409" cy="194400"/>
          </a:xfrm>
        </p:spPr>
        <p:txBody>
          <a:bodyPr/>
          <a:lstStyle>
            <a:lvl1pPr marL="0" indent="0">
              <a:buNone/>
              <a:defRPr sz="12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Adresse eingeben</a:t>
            </a:r>
          </a:p>
        </p:txBody>
      </p:sp>
      <p:sp>
        <p:nvSpPr>
          <p:cNvPr id="17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952454" y="583201"/>
            <a:ext cx="3561913" cy="435081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  <p:sp>
        <p:nvSpPr>
          <p:cNvPr id="27" name="Bildplatzhalter 7">
            <a:extLst>
              <a:ext uri="{FF2B5EF4-FFF2-40B4-BE49-F238E27FC236}">
                <a16:creationId xmlns="" xmlns:a16="http://schemas.microsoft.com/office/drawing/2014/main" id="{E8FAD59D-97FD-4838-AA91-B266FA5DD37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0400" y="1911600"/>
            <a:ext cx="1440000" cy="1440000"/>
          </a:xfrm>
          <a:prstGeom prst="ellipse">
            <a:avLst/>
          </a:prstGeom>
          <a:solidFill>
            <a:schemeClr val="bg1"/>
          </a:solidFill>
        </p:spPr>
        <p:txBody>
          <a:bodyPr tIns="0"/>
          <a:lstStyle>
            <a:lvl1pPr marL="0" indent="0" algn="ctr">
              <a:buNone/>
              <a:defRPr sz="1200"/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7738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3 Institute Bild im 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3C5CB7F3-331B-4567-9F42-85B79AA1DB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69" y="268958"/>
            <a:ext cx="2136071" cy="431998"/>
          </a:xfrm>
          <a:prstGeom prst="rect">
            <a:avLst/>
          </a:prstGeom>
        </p:spPr>
      </p:pic>
      <p:sp>
        <p:nvSpPr>
          <p:cNvPr id="6" name="Rechteck 5"/>
          <p:cNvSpPr/>
          <p:nvPr userDrawn="1"/>
        </p:nvSpPr>
        <p:spPr>
          <a:xfrm>
            <a:off x="0" y="1266842"/>
            <a:ext cx="9144000" cy="387665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5"/>
          </p:nvPr>
        </p:nvSpPr>
        <p:spPr>
          <a:xfrm>
            <a:off x="5060018" y="698873"/>
            <a:ext cx="3816000" cy="381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9" name="Bildplatzhalter 4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437803" y="3498494"/>
            <a:ext cx="1329711" cy="1328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FontTx/>
              <a:buNone/>
              <a:defRPr sz="9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einfügen</a:t>
            </a:r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88205" y="1456567"/>
            <a:ext cx="4536000" cy="2636385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176212" indent="0">
              <a:buFontTx/>
              <a:buNone/>
              <a:defRPr sz="2800" b="1">
                <a:solidFill>
                  <a:schemeClr val="bg1"/>
                </a:solidFill>
              </a:defRPr>
            </a:lvl2pPr>
            <a:lvl3pPr marL="360359" indent="0">
              <a:buFontTx/>
              <a:buNone/>
              <a:defRPr sz="2800" b="1">
                <a:solidFill>
                  <a:schemeClr val="bg1"/>
                </a:solidFill>
              </a:defRPr>
            </a:lvl3pPr>
            <a:lvl4pPr marL="536570" indent="0">
              <a:buFontTx/>
              <a:buNone/>
              <a:defRPr sz="2800" b="1">
                <a:solidFill>
                  <a:schemeClr val="bg1"/>
                </a:solidFill>
              </a:defRPr>
            </a:lvl4pPr>
            <a:lvl5pPr marL="720718" indent="0">
              <a:buFontTx/>
              <a:buNone/>
              <a:defRPr sz="2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88941" y="4162694"/>
            <a:ext cx="4535487" cy="588645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6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2" name="Textplatzhalter 9">
            <a:extLst>
              <a:ext uri="{FF2B5EF4-FFF2-40B4-BE49-F238E27FC236}">
                <a16:creationId xmlns="" xmlns:a16="http://schemas.microsoft.com/office/drawing/2014/main" id="{868A37DF-9496-476C-BBBA-BE7FB54F5C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454" y="593154"/>
            <a:ext cx="3561913" cy="435081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</p:spTree>
    <p:extLst>
      <p:ext uri="{BB962C8B-B14F-4D97-AF65-F5344CB8AC3E}">
        <p14:creationId xmlns="" xmlns:p14="http://schemas.microsoft.com/office/powerpoint/2010/main" val="421511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4 Institute Bild im Kre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>
          <a:xfrm>
            <a:off x="0" y="1266841"/>
            <a:ext cx="9144000" cy="3304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7" name="Bildplatzhalter 6"/>
          <p:cNvSpPr>
            <a:spLocks noGrp="1" noChangeAspect="1"/>
          </p:cNvSpPr>
          <p:nvPr>
            <p:ph type="pic" sz="quarter" idx="14" hasCustomPrompt="1"/>
          </p:nvPr>
        </p:nvSpPr>
        <p:spPr>
          <a:xfrm>
            <a:off x="7282472" y="4695248"/>
            <a:ext cx="1422400" cy="331513"/>
          </a:xfrm>
        </p:spPr>
        <p:txBody>
          <a:bodyPr/>
          <a:lstStyle>
            <a:lvl1pPr marL="0" indent="0">
              <a:buFontTx/>
              <a:buNone/>
              <a:defRPr sz="1100" baseline="0"/>
            </a:lvl1pPr>
          </a:lstStyle>
          <a:p>
            <a:r>
              <a:rPr lang="de-DE" dirty="0" err="1"/>
              <a:t>Sublogo</a:t>
            </a:r>
            <a:r>
              <a:rPr lang="de-DE" dirty="0"/>
              <a:t> einfügen</a:t>
            </a:r>
          </a:p>
        </p:txBody>
      </p:sp>
      <p:sp>
        <p:nvSpPr>
          <p:cNvPr id="13" name="Textplatzhalter 6"/>
          <p:cNvSpPr>
            <a:spLocks noGrp="1"/>
          </p:cNvSpPr>
          <p:nvPr>
            <p:ph type="body" sz="quarter" idx="16" hasCustomPrompt="1"/>
          </p:nvPr>
        </p:nvSpPr>
        <p:spPr>
          <a:xfrm>
            <a:off x="388207" y="1456566"/>
            <a:ext cx="4534828" cy="2441376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2800" b="1">
                <a:solidFill>
                  <a:schemeClr val="bg1"/>
                </a:solidFill>
              </a:defRPr>
            </a:lvl1pPr>
            <a:lvl2pPr marL="176212" indent="0">
              <a:buFontTx/>
              <a:buNone/>
              <a:defRPr sz="2800" b="1">
                <a:solidFill>
                  <a:schemeClr val="bg1"/>
                </a:solidFill>
              </a:defRPr>
            </a:lvl2pPr>
            <a:lvl3pPr marL="360359" indent="0">
              <a:buFontTx/>
              <a:buNone/>
              <a:defRPr sz="2800" b="1">
                <a:solidFill>
                  <a:schemeClr val="bg1"/>
                </a:solidFill>
              </a:defRPr>
            </a:lvl3pPr>
            <a:lvl4pPr marL="536570" indent="0">
              <a:buFontTx/>
              <a:buNone/>
              <a:defRPr sz="2800" b="1">
                <a:solidFill>
                  <a:schemeClr val="bg1"/>
                </a:solidFill>
              </a:defRPr>
            </a:lvl4pPr>
            <a:lvl5pPr marL="720718" indent="0">
              <a:buFontTx/>
              <a:buNone/>
              <a:defRPr sz="2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388941" y="3982997"/>
            <a:ext cx="4535487" cy="588645"/>
          </a:xfrm>
        </p:spPr>
        <p:txBody>
          <a:bodyPr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6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6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16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16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1600">
                <a:solidFill>
                  <a:schemeClr val="bg1"/>
                </a:solidFill>
              </a:defRPr>
            </a:lvl5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9" name="Textplatzhalter 9">
            <a:extLst>
              <a:ext uri="{FF2B5EF4-FFF2-40B4-BE49-F238E27FC236}">
                <a16:creationId xmlns="" xmlns:a16="http://schemas.microsoft.com/office/drawing/2014/main" id="{7E9C39E4-13B3-44F8-B92B-E1DEC19232C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52454" y="593154"/>
            <a:ext cx="3561913" cy="435081"/>
          </a:xfrm>
        </p:spPr>
        <p:txBody>
          <a:bodyPr/>
          <a:lstStyle>
            <a:lvl1pPr marL="0" indent="0">
              <a:lnSpc>
                <a:spcPct val="100000"/>
              </a:lnSpc>
              <a:buFontTx/>
              <a:buNone/>
              <a:defRPr sz="1200"/>
            </a:lvl1pPr>
          </a:lstStyle>
          <a:p>
            <a:pPr lvl="0"/>
            <a:r>
              <a:rPr lang="de-DE" dirty="0"/>
              <a:t>Institutsname max. 2-zeilig, bitte hier klicken und überschreiben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="" xmlns:a16="http://schemas.microsoft.com/office/drawing/2014/main" id="{E4F7A711-2DC3-438B-A0AC-CD198DE6C5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60018" y="698873"/>
            <a:ext cx="3816000" cy="3816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679DAA6-927D-4995-8BF2-9BD6EDF0BD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269" y="268958"/>
            <a:ext cx="2136071" cy="4319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516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="" xmlns:a16="http://schemas.microsoft.com/office/drawing/2014/main" id="{380E903D-6891-4B4C-972E-C7B415869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BE60-6866-43BE-A977-FE272E3FEB5A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0000" y="4876200"/>
            <a:ext cx="223200" cy="123111"/>
          </a:xfrm>
        </p:spPr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546519"/>
            <a:ext cx="8244200" cy="248603"/>
          </a:xfrm>
        </p:spPr>
        <p:txBody>
          <a:bodyPr lIns="0" tIns="0" rIns="0" bIns="0"/>
          <a:lstStyle>
            <a:lvl1pPr marL="0" indent="0">
              <a:buNone/>
              <a:defRPr sz="1800" baseline="0"/>
            </a:lvl1pPr>
          </a:lstStyle>
          <a:p>
            <a:pPr lvl="0"/>
            <a:r>
              <a:rPr lang="de-DE" dirty="0"/>
              <a:t>Untertitel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281450786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2zeilig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84B52-878B-4F88-A36B-0CD058E88CA1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301528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k object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lang="de-DE" sz="1404" dirty="0"/>
          </a:p>
        </p:txBody>
      </p:sp>
      <p:sp>
        <p:nvSpPr>
          <p:cNvPr id="9" name="Freihandform: Form 8">
            <a:extLst>
              <a:ext uri="{FF2B5EF4-FFF2-40B4-BE49-F238E27FC236}">
                <a16:creationId xmlns="" xmlns:a16="http://schemas.microsoft.com/office/drawing/2014/main" id="{989E6229-E650-4C0F-8141-1787714FDDFC}"/>
              </a:ext>
            </a:extLst>
          </p:cNvPr>
          <p:cNvSpPr/>
          <p:nvPr userDrawn="1"/>
        </p:nvSpPr>
        <p:spPr>
          <a:xfrm>
            <a:off x="1279949" y="0"/>
            <a:ext cx="6543725" cy="3533140"/>
          </a:xfrm>
          <a:custGeom>
            <a:avLst/>
            <a:gdLst>
              <a:gd name="connsiteX0" fmla="*/ 10560 w 6543725"/>
              <a:gd name="connsiteY0" fmla="*/ 0 h 3533140"/>
              <a:gd name="connsiteX1" fmla="*/ 6533165 w 6543725"/>
              <a:gd name="connsiteY1" fmla="*/ 0 h 3533140"/>
              <a:gd name="connsiteX2" fmla="*/ 6543725 w 6543725"/>
              <a:gd name="connsiteY2" fmla="*/ 261277 h 3533140"/>
              <a:gd name="connsiteX3" fmla="*/ 6532879 w 6543725"/>
              <a:gd name="connsiteY3" fmla="*/ 529622 h 3533140"/>
              <a:gd name="connsiteX4" fmla="*/ 6500902 w 6543725"/>
              <a:gd name="connsiteY4" fmla="*/ 791992 h 3533140"/>
              <a:gd name="connsiteX5" fmla="*/ 6448637 w 6543725"/>
              <a:gd name="connsiteY5" fmla="*/ 1047546 h 3533140"/>
              <a:gd name="connsiteX6" fmla="*/ 6376924 w 6543725"/>
              <a:gd name="connsiteY6" fmla="*/ 1295442 h 3533140"/>
              <a:gd name="connsiteX7" fmla="*/ 6286607 w 6543725"/>
              <a:gd name="connsiteY7" fmla="*/ 1534837 h 3533140"/>
              <a:gd name="connsiteX8" fmla="*/ 6178527 w 6543725"/>
              <a:gd name="connsiteY8" fmla="*/ 1764890 h 3533140"/>
              <a:gd name="connsiteX9" fmla="*/ 6053527 w 6543725"/>
              <a:gd name="connsiteY9" fmla="*/ 1984758 h 3533140"/>
              <a:gd name="connsiteX10" fmla="*/ 5912448 w 6543725"/>
              <a:gd name="connsiteY10" fmla="*/ 2193600 h 3533140"/>
              <a:gd name="connsiteX11" fmla="*/ 5756132 w 6543725"/>
              <a:gd name="connsiteY11" fmla="*/ 2390573 h 3533140"/>
              <a:gd name="connsiteX12" fmla="*/ 5585421 w 6543725"/>
              <a:gd name="connsiteY12" fmla="*/ 2574836 h 3533140"/>
              <a:gd name="connsiteX13" fmla="*/ 5401159 w 6543725"/>
              <a:gd name="connsiteY13" fmla="*/ 2745547 h 3533140"/>
              <a:gd name="connsiteX14" fmla="*/ 5204185 w 6543725"/>
              <a:gd name="connsiteY14" fmla="*/ 2901862 h 3533140"/>
              <a:gd name="connsiteX15" fmla="*/ 4995343 w 6543725"/>
              <a:gd name="connsiteY15" fmla="*/ 3042941 h 3533140"/>
              <a:gd name="connsiteX16" fmla="*/ 4775475 w 6543725"/>
              <a:gd name="connsiteY16" fmla="*/ 3167942 h 3533140"/>
              <a:gd name="connsiteX17" fmla="*/ 4545422 w 6543725"/>
              <a:gd name="connsiteY17" fmla="*/ 3276022 h 3533140"/>
              <a:gd name="connsiteX18" fmla="*/ 4306027 w 6543725"/>
              <a:gd name="connsiteY18" fmla="*/ 3366339 h 3533140"/>
              <a:gd name="connsiteX19" fmla="*/ 4058131 w 6543725"/>
              <a:gd name="connsiteY19" fmla="*/ 3438051 h 3533140"/>
              <a:gd name="connsiteX20" fmla="*/ 3802577 w 6543725"/>
              <a:gd name="connsiteY20" fmla="*/ 3490317 h 3533140"/>
              <a:gd name="connsiteX21" fmla="*/ 3540207 w 6543725"/>
              <a:gd name="connsiteY21" fmla="*/ 3522294 h 3533140"/>
              <a:gd name="connsiteX22" fmla="*/ 3271862 w 6543725"/>
              <a:gd name="connsiteY22" fmla="*/ 3533140 h 3533140"/>
              <a:gd name="connsiteX23" fmla="*/ 3003520 w 6543725"/>
              <a:gd name="connsiteY23" fmla="*/ 3522294 h 3533140"/>
              <a:gd name="connsiteX24" fmla="*/ 2741151 w 6543725"/>
              <a:gd name="connsiteY24" fmla="*/ 3490317 h 3533140"/>
              <a:gd name="connsiteX25" fmla="*/ 2485598 w 6543725"/>
              <a:gd name="connsiteY25" fmla="*/ 3438051 h 3533140"/>
              <a:gd name="connsiteX26" fmla="*/ 2237703 w 6543725"/>
              <a:gd name="connsiteY26" fmla="*/ 3366339 h 3533140"/>
              <a:gd name="connsiteX27" fmla="*/ 1998308 w 6543725"/>
              <a:gd name="connsiteY27" fmla="*/ 3276022 h 3533140"/>
              <a:gd name="connsiteX28" fmla="*/ 1768256 w 6543725"/>
              <a:gd name="connsiteY28" fmla="*/ 3167942 h 3533140"/>
              <a:gd name="connsiteX29" fmla="*/ 1548387 w 6543725"/>
              <a:gd name="connsiteY29" fmla="*/ 3042941 h 3533140"/>
              <a:gd name="connsiteX30" fmla="*/ 1339545 w 6543725"/>
              <a:gd name="connsiteY30" fmla="*/ 2901862 h 3533140"/>
              <a:gd name="connsiteX31" fmla="*/ 1142571 w 6543725"/>
              <a:gd name="connsiteY31" fmla="*/ 2745547 h 3533140"/>
              <a:gd name="connsiteX32" fmla="*/ 958308 w 6543725"/>
              <a:gd name="connsiteY32" fmla="*/ 2574836 h 3533140"/>
              <a:gd name="connsiteX33" fmla="*/ 787597 w 6543725"/>
              <a:gd name="connsiteY33" fmla="*/ 2390573 h 3533140"/>
              <a:gd name="connsiteX34" fmla="*/ 631281 w 6543725"/>
              <a:gd name="connsiteY34" fmla="*/ 2193600 h 3533140"/>
              <a:gd name="connsiteX35" fmla="*/ 490201 w 6543725"/>
              <a:gd name="connsiteY35" fmla="*/ 1984758 h 3533140"/>
              <a:gd name="connsiteX36" fmla="*/ 365200 w 6543725"/>
              <a:gd name="connsiteY36" fmla="*/ 1764890 h 3533140"/>
              <a:gd name="connsiteX37" fmla="*/ 257120 w 6543725"/>
              <a:gd name="connsiteY37" fmla="*/ 1534837 h 3533140"/>
              <a:gd name="connsiteX38" fmla="*/ 166802 w 6543725"/>
              <a:gd name="connsiteY38" fmla="*/ 1295442 h 3533140"/>
              <a:gd name="connsiteX39" fmla="*/ 95089 w 6543725"/>
              <a:gd name="connsiteY39" fmla="*/ 1047546 h 3533140"/>
              <a:gd name="connsiteX40" fmla="*/ 42823 w 6543725"/>
              <a:gd name="connsiteY40" fmla="*/ 791992 h 3533140"/>
              <a:gd name="connsiteX41" fmla="*/ 10846 w 6543725"/>
              <a:gd name="connsiteY41" fmla="*/ 529622 h 3533140"/>
              <a:gd name="connsiteX42" fmla="*/ 0 w 6543725"/>
              <a:gd name="connsiteY42" fmla="*/ 261277 h 3533140"/>
              <a:gd name="connsiteX43" fmla="*/ 10560 w 6543725"/>
              <a:gd name="connsiteY43" fmla="*/ 0 h 353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543725" h="3533140">
                <a:moveTo>
                  <a:pt x="10560" y="0"/>
                </a:moveTo>
                <a:lnTo>
                  <a:pt x="6533165" y="0"/>
                </a:lnTo>
                <a:lnTo>
                  <a:pt x="6543725" y="261277"/>
                </a:lnTo>
                <a:lnTo>
                  <a:pt x="6532879" y="529622"/>
                </a:lnTo>
                <a:lnTo>
                  <a:pt x="6500902" y="791992"/>
                </a:lnTo>
                <a:lnTo>
                  <a:pt x="6448637" y="1047546"/>
                </a:lnTo>
                <a:lnTo>
                  <a:pt x="6376924" y="1295442"/>
                </a:lnTo>
                <a:lnTo>
                  <a:pt x="6286607" y="1534837"/>
                </a:lnTo>
                <a:lnTo>
                  <a:pt x="6178527" y="1764890"/>
                </a:lnTo>
                <a:lnTo>
                  <a:pt x="6053527" y="1984758"/>
                </a:lnTo>
                <a:lnTo>
                  <a:pt x="5912448" y="2193600"/>
                </a:lnTo>
                <a:lnTo>
                  <a:pt x="5756132" y="2390573"/>
                </a:lnTo>
                <a:lnTo>
                  <a:pt x="5585421" y="2574836"/>
                </a:lnTo>
                <a:lnTo>
                  <a:pt x="5401159" y="2745547"/>
                </a:lnTo>
                <a:lnTo>
                  <a:pt x="5204185" y="2901862"/>
                </a:lnTo>
                <a:lnTo>
                  <a:pt x="4995343" y="3042941"/>
                </a:lnTo>
                <a:lnTo>
                  <a:pt x="4775475" y="3167942"/>
                </a:lnTo>
                <a:lnTo>
                  <a:pt x="4545422" y="3276022"/>
                </a:lnTo>
                <a:lnTo>
                  <a:pt x="4306027" y="3366339"/>
                </a:lnTo>
                <a:lnTo>
                  <a:pt x="4058131" y="3438051"/>
                </a:lnTo>
                <a:lnTo>
                  <a:pt x="3802577" y="3490317"/>
                </a:lnTo>
                <a:lnTo>
                  <a:pt x="3540207" y="3522294"/>
                </a:lnTo>
                <a:lnTo>
                  <a:pt x="3271862" y="3533140"/>
                </a:lnTo>
                <a:lnTo>
                  <a:pt x="3003520" y="3522294"/>
                </a:lnTo>
                <a:lnTo>
                  <a:pt x="2741151" y="3490317"/>
                </a:lnTo>
                <a:lnTo>
                  <a:pt x="2485598" y="3438051"/>
                </a:lnTo>
                <a:lnTo>
                  <a:pt x="2237703" y="3366339"/>
                </a:lnTo>
                <a:lnTo>
                  <a:pt x="1998308" y="3276022"/>
                </a:lnTo>
                <a:lnTo>
                  <a:pt x="1768256" y="3167942"/>
                </a:lnTo>
                <a:lnTo>
                  <a:pt x="1548387" y="3042941"/>
                </a:lnTo>
                <a:lnTo>
                  <a:pt x="1339545" y="2901862"/>
                </a:lnTo>
                <a:lnTo>
                  <a:pt x="1142571" y="2745547"/>
                </a:lnTo>
                <a:lnTo>
                  <a:pt x="958308" y="2574836"/>
                </a:lnTo>
                <a:lnTo>
                  <a:pt x="787597" y="2390573"/>
                </a:lnTo>
                <a:lnTo>
                  <a:pt x="631281" y="2193600"/>
                </a:lnTo>
                <a:lnTo>
                  <a:pt x="490201" y="1984758"/>
                </a:lnTo>
                <a:lnTo>
                  <a:pt x="365200" y="1764890"/>
                </a:lnTo>
                <a:lnTo>
                  <a:pt x="257120" y="1534837"/>
                </a:lnTo>
                <a:lnTo>
                  <a:pt x="166802" y="1295442"/>
                </a:lnTo>
                <a:lnTo>
                  <a:pt x="95089" y="1047546"/>
                </a:lnTo>
                <a:lnTo>
                  <a:pt x="42823" y="791992"/>
                </a:lnTo>
                <a:lnTo>
                  <a:pt x="10846" y="529622"/>
                </a:lnTo>
                <a:lnTo>
                  <a:pt x="0" y="261277"/>
                </a:lnTo>
                <a:lnTo>
                  <a:pt x="105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2756" y="809999"/>
            <a:ext cx="4118110" cy="1853687"/>
          </a:xfrm>
          <a:prstGeom prst="rect">
            <a:avLst/>
          </a:prstGeo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92756" y="566845"/>
            <a:ext cx="4118110" cy="199439"/>
          </a:xfrm>
        </p:spPr>
        <p:txBody>
          <a:bodyPr>
            <a:noAutofit/>
          </a:bodyPr>
          <a:lstStyle>
            <a:lvl1pPr marL="0" indent="0">
              <a:buNone/>
              <a:defRPr sz="1200" baseline="0">
                <a:solidFill>
                  <a:schemeClr val="tx1"/>
                </a:solidFill>
              </a:defRPr>
            </a:lvl1pPr>
            <a:lvl2pPr marL="3428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9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8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7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Kapitel</a:t>
            </a:r>
          </a:p>
        </p:txBody>
      </p:sp>
    </p:spTree>
    <p:extLst>
      <p:ext uri="{BB962C8B-B14F-4D97-AF65-F5344CB8AC3E}">
        <p14:creationId xmlns="" xmlns:p14="http://schemas.microsoft.com/office/powerpoint/2010/main" val="2710761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Unterkapite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2802" y="2025000"/>
            <a:ext cx="5526581" cy="810000"/>
          </a:xfrm>
          <a:prstGeom prst="rect">
            <a:avLst/>
          </a:prstGeom>
        </p:spPr>
        <p:txBody>
          <a:bodyPr anchor="t" anchorCtr="0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422803" y="1749602"/>
            <a:ext cx="3026729" cy="199439"/>
          </a:xfrm>
        </p:spPr>
        <p:txBody>
          <a:bodyPr>
            <a:noAutofit/>
          </a:bodyPr>
          <a:lstStyle>
            <a:lvl1pPr marL="0" indent="0">
              <a:buNone/>
              <a:defRPr sz="1200" baseline="0">
                <a:solidFill>
                  <a:schemeClr val="bg1"/>
                </a:solidFill>
              </a:defRPr>
            </a:lvl1pPr>
            <a:lvl2pPr marL="3428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9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9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8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7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7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7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Unterkapitel</a:t>
            </a:r>
          </a:p>
        </p:txBody>
      </p:sp>
    </p:spTree>
    <p:extLst>
      <p:ext uri="{BB962C8B-B14F-4D97-AF65-F5344CB8AC3E}">
        <p14:creationId xmlns="" xmlns:p14="http://schemas.microsoft.com/office/powerpoint/2010/main" val="317826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ita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="" xmlns:a16="http://schemas.microsoft.com/office/drawing/2014/main" id="{15285CE5-013A-4554-99D3-E6E1B753071F}"/>
              </a:ext>
            </a:extLst>
          </p:cNvPr>
          <p:cNvSpPr/>
          <p:nvPr userDrawn="1"/>
        </p:nvSpPr>
        <p:spPr>
          <a:xfrm>
            <a:off x="329255" y="-1"/>
            <a:ext cx="7842289" cy="4234271"/>
          </a:xfrm>
          <a:custGeom>
            <a:avLst/>
            <a:gdLst>
              <a:gd name="connsiteX0" fmla="*/ 10560 w 6543725"/>
              <a:gd name="connsiteY0" fmla="*/ 0 h 3533140"/>
              <a:gd name="connsiteX1" fmla="*/ 6533165 w 6543725"/>
              <a:gd name="connsiteY1" fmla="*/ 0 h 3533140"/>
              <a:gd name="connsiteX2" fmla="*/ 6543725 w 6543725"/>
              <a:gd name="connsiteY2" fmla="*/ 261277 h 3533140"/>
              <a:gd name="connsiteX3" fmla="*/ 6532879 w 6543725"/>
              <a:gd name="connsiteY3" fmla="*/ 529622 h 3533140"/>
              <a:gd name="connsiteX4" fmla="*/ 6500902 w 6543725"/>
              <a:gd name="connsiteY4" fmla="*/ 791992 h 3533140"/>
              <a:gd name="connsiteX5" fmla="*/ 6448637 w 6543725"/>
              <a:gd name="connsiteY5" fmla="*/ 1047546 h 3533140"/>
              <a:gd name="connsiteX6" fmla="*/ 6376924 w 6543725"/>
              <a:gd name="connsiteY6" fmla="*/ 1295442 h 3533140"/>
              <a:gd name="connsiteX7" fmla="*/ 6286607 w 6543725"/>
              <a:gd name="connsiteY7" fmla="*/ 1534837 h 3533140"/>
              <a:gd name="connsiteX8" fmla="*/ 6178527 w 6543725"/>
              <a:gd name="connsiteY8" fmla="*/ 1764890 h 3533140"/>
              <a:gd name="connsiteX9" fmla="*/ 6053527 w 6543725"/>
              <a:gd name="connsiteY9" fmla="*/ 1984758 h 3533140"/>
              <a:gd name="connsiteX10" fmla="*/ 5912448 w 6543725"/>
              <a:gd name="connsiteY10" fmla="*/ 2193600 h 3533140"/>
              <a:gd name="connsiteX11" fmla="*/ 5756132 w 6543725"/>
              <a:gd name="connsiteY11" fmla="*/ 2390573 h 3533140"/>
              <a:gd name="connsiteX12" fmla="*/ 5585421 w 6543725"/>
              <a:gd name="connsiteY12" fmla="*/ 2574836 h 3533140"/>
              <a:gd name="connsiteX13" fmla="*/ 5401159 w 6543725"/>
              <a:gd name="connsiteY13" fmla="*/ 2745547 h 3533140"/>
              <a:gd name="connsiteX14" fmla="*/ 5204185 w 6543725"/>
              <a:gd name="connsiteY14" fmla="*/ 2901862 h 3533140"/>
              <a:gd name="connsiteX15" fmla="*/ 4995343 w 6543725"/>
              <a:gd name="connsiteY15" fmla="*/ 3042941 h 3533140"/>
              <a:gd name="connsiteX16" fmla="*/ 4775475 w 6543725"/>
              <a:gd name="connsiteY16" fmla="*/ 3167942 h 3533140"/>
              <a:gd name="connsiteX17" fmla="*/ 4545422 w 6543725"/>
              <a:gd name="connsiteY17" fmla="*/ 3276022 h 3533140"/>
              <a:gd name="connsiteX18" fmla="*/ 4306027 w 6543725"/>
              <a:gd name="connsiteY18" fmla="*/ 3366339 h 3533140"/>
              <a:gd name="connsiteX19" fmla="*/ 4058131 w 6543725"/>
              <a:gd name="connsiteY19" fmla="*/ 3438051 h 3533140"/>
              <a:gd name="connsiteX20" fmla="*/ 3802577 w 6543725"/>
              <a:gd name="connsiteY20" fmla="*/ 3490317 h 3533140"/>
              <a:gd name="connsiteX21" fmla="*/ 3540207 w 6543725"/>
              <a:gd name="connsiteY21" fmla="*/ 3522294 h 3533140"/>
              <a:gd name="connsiteX22" fmla="*/ 3271862 w 6543725"/>
              <a:gd name="connsiteY22" fmla="*/ 3533140 h 3533140"/>
              <a:gd name="connsiteX23" fmla="*/ 3003520 w 6543725"/>
              <a:gd name="connsiteY23" fmla="*/ 3522294 h 3533140"/>
              <a:gd name="connsiteX24" fmla="*/ 2741151 w 6543725"/>
              <a:gd name="connsiteY24" fmla="*/ 3490317 h 3533140"/>
              <a:gd name="connsiteX25" fmla="*/ 2485598 w 6543725"/>
              <a:gd name="connsiteY25" fmla="*/ 3438051 h 3533140"/>
              <a:gd name="connsiteX26" fmla="*/ 2237703 w 6543725"/>
              <a:gd name="connsiteY26" fmla="*/ 3366339 h 3533140"/>
              <a:gd name="connsiteX27" fmla="*/ 1998308 w 6543725"/>
              <a:gd name="connsiteY27" fmla="*/ 3276022 h 3533140"/>
              <a:gd name="connsiteX28" fmla="*/ 1768256 w 6543725"/>
              <a:gd name="connsiteY28" fmla="*/ 3167942 h 3533140"/>
              <a:gd name="connsiteX29" fmla="*/ 1548387 w 6543725"/>
              <a:gd name="connsiteY29" fmla="*/ 3042941 h 3533140"/>
              <a:gd name="connsiteX30" fmla="*/ 1339545 w 6543725"/>
              <a:gd name="connsiteY30" fmla="*/ 2901862 h 3533140"/>
              <a:gd name="connsiteX31" fmla="*/ 1142571 w 6543725"/>
              <a:gd name="connsiteY31" fmla="*/ 2745547 h 3533140"/>
              <a:gd name="connsiteX32" fmla="*/ 958308 w 6543725"/>
              <a:gd name="connsiteY32" fmla="*/ 2574836 h 3533140"/>
              <a:gd name="connsiteX33" fmla="*/ 787597 w 6543725"/>
              <a:gd name="connsiteY33" fmla="*/ 2390573 h 3533140"/>
              <a:gd name="connsiteX34" fmla="*/ 631281 w 6543725"/>
              <a:gd name="connsiteY34" fmla="*/ 2193600 h 3533140"/>
              <a:gd name="connsiteX35" fmla="*/ 490201 w 6543725"/>
              <a:gd name="connsiteY35" fmla="*/ 1984758 h 3533140"/>
              <a:gd name="connsiteX36" fmla="*/ 365200 w 6543725"/>
              <a:gd name="connsiteY36" fmla="*/ 1764890 h 3533140"/>
              <a:gd name="connsiteX37" fmla="*/ 257120 w 6543725"/>
              <a:gd name="connsiteY37" fmla="*/ 1534837 h 3533140"/>
              <a:gd name="connsiteX38" fmla="*/ 166802 w 6543725"/>
              <a:gd name="connsiteY38" fmla="*/ 1295442 h 3533140"/>
              <a:gd name="connsiteX39" fmla="*/ 95089 w 6543725"/>
              <a:gd name="connsiteY39" fmla="*/ 1047546 h 3533140"/>
              <a:gd name="connsiteX40" fmla="*/ 42823 w 6543725"/>
              <a:gd name="connsiteY40" fmla="*/ 791992 h 3533140"/>
              <a:gd name="connsiteX41" fmla="*/ 10846 w 6543725"/>
              <a:gd name="connsiteY41" fmla="*/ 529622 h 3533140"/>
              <a:gd name="connsiteX42" fmla="*/ 0 w 6543725"/>
              <a:gd name="connsiteY42" fmla="*/ 261277 h 3533140"/>
              <a:gd name="connsiteX43" fmla="*/ 10560 w 6543725"/>
              <a:gd name="connsiteY43" fmla="*/ 0 h 35331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543725" h="3533140">
                <a:moveTo>
                  <a:pt x="10560" y="0"/>
                </a:moveTo>
                <a:lnTo>
                  <a:pt x="6533165" y="0"/>
                </a:lnTo>
                <a:lnTo>
                  <a:pt x="6543725" y="261277"/>
                </a:lnTo>
                <a:lnTo>
                  <a:pt x="6532879" y="529622"/>
                </a:lnTo>
                <a:lnTo>
                  <a:pt x="6500902" y="791992"/>
                </a:lnTo>
                <a:lnTo>
                  <a:pt x="6448637" y="1047546"/>
                </a:lnTo>
                <a:lnTo>
                  <a:pt x="6376924" y="1295442"/>
                </a:lnTo>
                <a:lnTo>
                  <a:pt x="6286607" y="1534837"/>
                </a:lnTo>
                <a:lnTo>
                  <a:pt x="6178527" y="1764890"/>
                </a:lnTo>
                <a:lnTo>
                  <a:pt x="6053527" y="1984758"/>
                </a:lnTo>
                <a:lnTo>
                  <a:pt x="5912448" y="2193600"/>
                </a:lnTo>
                <a:lnTo>
                  <a:pt x="5756132" y="2390573"/>
                </a:lnTo>
                <a:lnTo>
                  <a:pt x="5585421" y="2574836"/>
                </a:lnTo>
                <a:lnTo>
                  <a:pt x="5401159" y="2745547"/>
                </a:lnTo>
                <a:lnTo>
                  <a:pt x="5204185" y="2901862"/>
                </a:lnTo>
                <a:lnTo>
                  <a:pt x="4995343" y="3042941"/>
                </a:lnTo>
                <a:lnTo>
                  <a:pt x="4775475" y="3167942"/>
                </a:lnTo>
                <a:lnTo>
                  <a:pt x="4545422" y="3276022"/>
                </a:lnTo>
                <a:lnTo>
                  <a:pt x="4306027" y="3366339"/>
                </a:lnTo>
                <a:lnTo>
                  <a:pt x="4058131" y="3438051"/>
                </a:lnTo>
                <a:lnTo>
                  <a:pt x="3802577" y="3490317"/>
                </a:lnTo>
                <a:lnTo>
                  <a:pt x="3540207" y="3522294"/>
                </a:lnTo>
                <a:lnTo>
                  <a:pt x="3271862" y="3533140"/>
                </a:lnTo>
                <a:lnTo>
                  <a:pt x="3003520" y="3522294"/>
                </a:lnTo>
                <a:lnTo>
                  <a:pt x="2741151" y="3490317"/>
                </a:lnTo>
                <a:lnTo>
                  <a:pt x="2485598" y="3438051"/>
                </a:lnTo>
                <a:lnTo>
                  <a:pt x="2237703" y="3366339"/>
                </a:lnTo>
                <a:lnTo>
                  <a:pt x="1998308" y="3276022"/>
                </a:lnTo>
                <a:lnTo>
                  <a:pt x="1768256" y="3167942"/>
                </a:lnTo>
                <a:lnTo>
                  <a:pt x="1548387" y="3042941"/>
                </a:lnTo>
                <a:lnTo>
                  <a:pt x="1339545" y="2901862"/>
                </a:lnTo>
                <a:lnTo>
                  <a:pt x="1142571" y="2745547"/>
                </a:lnTo>
                <a:lnTo>
                  <a:pt x="958308" y="2574836"/>
                </a:lnTo>
                <a:lnTo>
                  <a:pt x="787597" y="2390573"/>
                </a:lnTo>
                <a:lnTo>
                  <a:pt x="631281" y="2193600"/>
                </a:lnTo>
                <a:lnTo>
                  <a:pt x="490201" y="1984758"/>
                </a:lnTo>
                <a:lnTo>
                  <a:pt x="365200" y="1764890"/>
                </a:lnTo>
                <a:lnTo>
                  <a:pt x="257120" y="1534837"/>
                </a:lnTo>
                <a:lnTo>
                  <a:pt x="166802" y="1295442"/>
                </a:lnTo>
                <a:lnTo>
                  <a:pt x="95089" y="1047546"/>
                </a:lnTo>
                <a:lnTo>
                  <a:pt x="42823" y="791992"/>
                </a:lnTo>
                <a:lnTo>
                  <a:pt x="10846" y="529622"/>
                </a:lnTo>
                <a:lnTo>
                  <a:pt x="0" y="261277"/>
                </a:lnTo>
                <a:lnTo>
                  <a:pt x="1056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F6DC6-D146-472F-ADF2-F09E871FBE71}" type="datetime1">
              <a:rPr lang="en-GB" smtClean="0"/>
              <a:pPr/>
              <a:t>26/06/2020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object 3"/>
          <p:cNvSpPr>
            <a:spLocks noChangeAspect="1"/>
          </p:cNvSpPr>
          <p:nvPr userDrawn="1"/>
        </p:nvSpPr>
        <p:spPr>
          <a:xfrm>
            <a:off x="5700215" y="2594272"/>
            <a:ext cx="2049145" cy="2048400"/>
          </a:xfrm>
          <a:custGeom>
            <a:avLst/>
            <a:gdLst/>
            <a:ahLst/>
            <a:cxnLst/>
            <a:rect l="l" t="t" r="r" b="b"/>
            <a:pathLst>
              <a:path w="2049145" h="2049145">
                <a:moveTo>
                  <a:pt x="1024432" y="0"/>
                </a:moveTo>
                <a:lnTo>
                  <a:pt x="940414" y="3395"/>
                </a:lnTo>
                <a:lnTo>
                  <a:pt x="858266" y="13407"/>
                </a:lnTo>
                <a:lnTo>
                  <a:pt x="778251" y="29772"/>
                </a:lnTo>
                <a:lnTo>
                  <a:pt x="700635" y="52225"/>
                </a:lnTo>
                <a:lnTo>
                  <a:pt x="625679" y="80504"/>
                </a:lnTo>
                <a:lnTo>
                  <a:pt x="553649" y="114344"/>
                </a:lnTo>
                <a:lnTo>
                  <a:pt x="484808" y="153482"/>
                </a:lnTo>
                <a:lnTo>
                  <a:pt x="419418" y="197654"/>
                </a:lnTo>
                <a:lnTo>
                  <a:pt x="357745" y="246597"/>
                </a:lnTo>
                <a:lnTo>
                  <a:pt x="300051" y="300047"/>
                </a:lnTo>
                <a:lnTo>
                  <a:pt x="246601" y="357740"/>
                </a:lnTo>
                <a:lnTo>
                  <a:pt x="197657" y="419413"/>
                </a:lnTo>
                <a:lnTo>
                  <a:pt x="153485" y="484802"/>
                </a:lnTo>
                <a:lnTo>
                  <a:pt x="114346" y="553644"/>
                </a:lnTo>
                <a:lnTo>
                  <a:pt x="80505" y="625674"/>
                </a:lnTo>
                <a:lnTo>
                  <a:pt x="52226" y="700630"/>
                </a:lnTo>
                <a:lnTo>
                  <a:pt x="29773" y="778247"/>
                </a:lnTo>
                <a:lnTo>
                  <a:pt x="13408" y="858262"/>
                </a:lnTo>
                <a:lnTo>
                  <a:pt x="3396" y="940412"/>
                </a:lnTo>
                <a:lnTo>
                  <a:pt x="0" y="1024432"/>
                </a:lnTo>
                <a:lnTo>
                  <a:pt x="3396" y="1108453"/>
                </a:lnTo>
                <a:lnTo>
                  <a:pt x="13408" y="1190602"/>
                </a:lnTo>
                <a:lnTo>
                  <a:pt x="29773" y="1270617"/>
                </a:lnTo>
                <a:lnTo>
                  <a:pt x="52226" y="1348235"/>
                </a:lnTo>
                <a:lnTo>
                  <a:pt x="80505" y="1423190"/>
                </a:lnTo>
                <a:lnTo>
                  <a:pt x="114346" y="1495221"/>
                </a:lnTo>
                <a:lnTo>
                  <a:pt x="153485" y="1564063"/>
                </a:lnTo>
                <a:lnTo>
                  <a:pt x="197657" y="1629452"/>
                </a:lnTo>
                <a:lnTo>
                  <a:pt x="246601" y="1691125"/>
                </a:lnTo>
                <a:lnTo>
                  <a:pt x="300051" y="1748818"/>
                </a:lnTo>
                <a:lnTo>
                  <a:pt x="357745" y="1802268"/>
                </a:lnTo>
                <a:lnTo>
                  <a:pt x="419418" y="1851211"/>
                </a:lnTo>
                <a:lnTo>
                  <a:pt x="484808" y="1895383"/>
                </a:lnTo>
                <a:lnTo>
                  <a:pt x="553649" y="1934521"/>
                </a:lnTo>
                <a:lnTo>
                  <a:pt x="625679" y="1968361"/>
                </a:lnTo>
                <a:lnTo>
                  <a:pt x="700635" y="1996639"/>
                </a:lnTo>
                <a:lnTo>
                  <a:pt x="778251" y="2019093"/>
                </a:lnTo>
                <a:lnTo>
                  <a:pt x="858266" y="2035457"/>
                </a:lnTo>
                <a:lnTo>
                  <a:pt x="940414" y="2045469"/>
                </a:lnTo>
                <a:lnTo>
                  <a:pt x="1024432" y="2048865"/>
                </a:lnTo>
                <a:lnTo>
                  <a:pt x="1108453" y="2045469"/>
                </a:lnTo>
                <a:lnTo>
                  <a:pt x="1190602" y="2035457"/>
                </a:lnTo>
                <a:lnTo>
                  <a:pt x="1270617" y="2019093"/>
                </a:lnTo>
                <a:lnTo>
                  <a:pt x="1348235" y="1996639"/>
                </a:lnTo>
                <a:lnTo>
                  <a:pt x="1423190" y="1968361"/>
                </a:lnTo>
                <a:lnTo>
                  <a:pt x="1495221" y="1934521"/>
                </a:lnTo>
                <a:lnTo>
                  <a:pt x="1564063" y="1895383"/>
                </a:lnTo>
                <a:lnTo>
                  <a:pt x="1629452" y="1851211"/>
                </a:lnTo>
                <a:lnTo>
                  <a:pt x="1691125" y="1802268"/>
                </a:lnTo>
                <a:lnTo>
                  <a:pt x="1748818" y="1748818"/>
                </a:lnTo>
                <a:lnTo>
                  <a:pt x="1802268" y="1691125"/>
                </a:lnTo>
                <a:lnTo>
                  <a:pt x="1851211" y="1629452"/>
                </a:lnTo>
                <a:lnTo>
                  <a:pt x="1895383" y="1564063"/>
                </a:lnTo>
                <a:lnTo>
                  <a:pt x="1934521" y="1495221"/>
                </a:lnTo>
                <a:lnTo>
                  <a:pt x="1968361" y="1423190"/>
                </a:lnTo>
                <a:lnTo>
                  <a:pt x="1996639" y="1348235"/>
                </a:lnTo>
                <a:lnTo>
                  <a:pt x="2019093" y="1270617"/>
                </a:lnTo>
                <a:lnTo>
                  <a:pt x="2035457" y="1190602"/>
                </a:lnTo>
                <a:lnTo>
                  <a:pt x="2045469" y="1108453"/>
                </a:lnTo>
                <a:lnTo>
                  <a:pt x="2048865" y="1024432"/>
                </a:lnTo>
                <a:lnTo>
                  <a:pt x="2045469" y="940412"/>
                </a:lnTo>
                <a:lnTo>
                  <a:pt x="2035457" y="858262"/>
                </a:lnTo>
                <a:lnTo>
                  <a:pt x="2019093" y="778247"/>
                </a:lnTo>
                <a:lnTo>
                  <a:pt x="1996639" y="700630"/>
                </a:lnTo>
                <a:lnTo>
                  <a:pt x="1968361" y="625674"/>
                </a:lnTo>
                <a:lnTo>
                  <a:pt x="1934521" y="553644"/>
                </a:lnTo>
                <a:lnTo>
                  <a:pt x="1895383" y="484802"/>
                </a:lnTo>
                <a:lnTo>
                  <a:pt x="1851211" y="419413"/>
                </a:lnTo>
                <a:lnTo>
                  <a:pt x="1802268" y="357740"/>
                </a:lnTo>
                <a:lnTo>
                  <a:pt x="1748818" y="300047"/>
                </a:lnTo>
                <a:lnTo>
                  <a:pt x="1691125" y="246597"/>
                </a:lnTo>
                <a:lnTo>
                  <a:pt x="1629452" y="197654"/>
                </a:lnTo>
                <a:lnTo>
                  <a:pt x="1564063" y="153482"/>
                </a:lnTo>
                <a:lnTo>
                  <a:pt x="1495221" y="114344"/>
                </a:lnTo>
                <a:lnTo>
                  <a:pt x="1423190" y="80504"/>
                </a:lnTo>
                <a:lnTo>
                  <a:pt x="1348235" y="52225"/>
                </a:lnTo>
                <a:lnTo>
                  <a:pt x="1270617" y="29772"/>
                </a:lnTo>
                <a:lnTo>
                  <a:pt x="1190602" y="13407"/>
                </a:lnTo>
                <a:lnTo>
                  <a:pt x="1108453" y="3395"/>
                </a:lnTo>
                <a:lnTo>
                  <a:pt x="102443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de-DE" sz="1404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5600" y="646043"/>
            <a:ext cx="4834626" cy="1863405"/>
          </a:xfrm>
        </p:spPr>
        <p:txBody>
          <a:bodyPr anchor="b" anchorCtr="0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3200" b="1" baseline="0">
                <a:solidFill>
                  <a:schemeClr val="bg1"/>
                </a:solidFill>
              </a:defRPr>
            </a:lvl1pPr>
            <a:lvl2pPr>
              <a:defRPr sz="3400" b="1">
                <a:solidFill>
                  <a:schemeClr val="bg1"/>
                </a:solidFill>
              </a:defRPr>
            </a:lvl2pPr>
            <a:lvl3pPr>
              <a:defRPr sz="3400" b="1">
                <a:solidFill>
                  <a:schemeClr val="bg1"/>
                </a:solidFill>
              </a:defRPr>
            </a:lvl3pPr>
            <a:lvl4pPr>
              <a:defRPr sz="3400" b="1">
                <a:solidFill>
                  <a:schemeClr val="bg1"/>
                </a:solidFill>
              </a:defRPr>
            </a:lvl4pPr>
            <a:lvl5pPr>
              <a:defRPr sz="3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Zitat durch Klicken hinzufügen</a:t>
            </a:r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695603" y="2721601"/>
            <a:ext cx="3805721" cy="417595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0B21D629-C43C-4D84-9C1B-3D969EC17A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36172" t="52913" r="38079" b="30629"/>
          <a:stretch/>
        </p:blipFill>
        <p:spPr>
          <a:xfrm>
            <a:off x="6038986" y="3139196"/>
            <a:ext cx="1234977" cy="97395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4937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6" y="951549"/>
            <a:ext cx="8243887" cy="37590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22308" y="4876200"/>
            <a:ext cx="532800" cy="123111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>
              <a:defRPr lang="en-US" sz="800" smtClean="0"/>
            </a:lvl1pPr>
          </a:lstStyle>
          <a:p>
            <a:fld id="{644405A6-A24C-4991-9FBB-01232160A38C}" type="datetime1">
              <a:rPr lang="en-GB" smtClean="0"/>
              <a:pPr/>
              <a:t>26/06/2020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6726" y="4876200"/>
            <a:ext cx="3028950" cy="12311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Stuttgart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20000" y="4876200"/>
            <a:ext cx="223200" cy="123111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82CC3C-1DC0-4FDA-9590-6CC506AB67F8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Titelplatzhalter 6"/>
          <p:cNvSpPr>
            <a:spLocks noGrp="1"/>
          </p:cNvSpPr>
          <p:nvPr>
            <p:ph type="title"/>
          </p:nvPr>
        </p:nvSpPr>
        <p:spPr>
          <a:xfrm>
            <a:off x="466727" y="356400"/>
            <a:ext cx="8245475" cy="43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="" xmlns:p14="http://schemas.microsoft.com/office/powerpoint/2010/main" val="129763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6" r:id="rId2"/>
    <p:sldLayoutId id="2147483695" r:id="rId3"/>
    <p:sldLayoutId id="2147483694" r:id="rId4"/>
    <p:sldLayoutId id="2147483662" r:id="rId5"/>
    <p:sldLayoutId id="2147483692" r:id="rId6"/>
    <p:sldLayoutId id="2147483663" r:id="rId7"/>
    <p:sldLayoutId id="2147483676" r:id="rId8"/>
    <p:sldLayoutId id="2147483680" r:id="rId9"/>
    <p:sldLayoutId id="2147483664" r:id="rId10"/>
    <p:sldLayoutId id="2147483665" r:id="rId11"/>
    <p:sldLayoutId id="2147483677" r:id="rId12"/>
    <p:sldLayoutId id="2147483678" r:id="rId13"/>
    <p:sldLayoutId id="2147483679" r:id="rId14"/>
    <p:sldLayoutId id="2147483684" r:id="rId15"/>
    <p:sldLayoutId id="2147483685" r:id="rId16"/>
    <p:sldLayoutId id="2147483682" r:id="rId17"/>
    <p:sldLayoutId id="2147483681" r:id="rId18"/>
    <p:sldLayoutId id="2147483683" r:id="rId19"/>
    <p:sldLayoutId id="2147483666" r:id="rId20"/>
    <p:sldLayoutId id="2147483667" r:id="rId21"/>
    <p:sldLayoutId id="2147483689" r:id="rId22"/>
    <p:sldLayoutId id="2147483690" r:id="rId23"/>
  </p:sldLayoutIdLst>
  <p:hf hdr="0" dt="0"/>
  <p:txStyles>
    <p:titleStyle>
      <a:lvl1pPr algn="l" defTabSz="685793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8" indent="-171448" algn="l" defTabSz="685793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0360" indent="-184148" algn="l" defTabSz="685793" rtl="0" eaLnBrk="1" latinLnBrk="0" hangingPunct="1">
        <a:lnSpc>
          <a:spcPct val="120000"/>
        </a:lnSpc>
        <a:spcBef>
          <a:spcPts val="376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536570" indent="-176212" algn="l" defTabSz="685793" rtl="0" eaLnBrk="1" latinLnBrk="0" hangingPunct="1">
        <a:lnSpc>
          <a:spcPct val="120000"/>
        </a:lnSpc>
        <a:spcBef>
          <a:spcPts val="376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718" indent="-184148" algn="l" defTabSz="685793" rtl="0" eaLnBrk="1" latinLnBrk="0" hangingPunct="1">
        <a:lnSpc>
          <a:spcPct val="120000"/>
        </a:lnSpc>
        <a:spcBef>
          <a:spcPts val="376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896929" indent="-176212" algn="l" defTabSz="685793" rtl="0" eaLnBrk="1" latinLnBrk="0" hangingPunct="1">
        <a:lnSpc>
          <a:spcPct val="120000"/>
        </a:lnSpc>
        <a:spcBef>
          <a:spcPts val="376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1" indent="-171448" algn="l" defTabSz="68579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28" indent="-171448" algn="l" defTabSz="68579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24" indent="-171448" algn="l" defTabSz="68579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21" indent="-171448" algn="l" defTabSz="685793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7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3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0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86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83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79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76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algn="l" defTabSz="68579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599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orient="horz" pos="2967" userDrawn="1">
          <p15:clr>
            <a:srgbClr val="F26B43"/>
          </p15:clr>
        </p15:guide>
        <p15:guide id="4" pos="54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5.xml"/><Relationship Id="rId1" Type="http://schemas.openxmlformats.org/officeDocument/2006/relationships/video" Target="file:///H:\Astos\Constellation_9_12.gtp\video3.mp4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dlr.de/bt/en/IRAS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3975100" y="1267200"/>
            <a:ext cx="1263650" cy="3304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19" name="Titel 18">
            <a:extLst>
              <a:ext uri="{FF2B5EF4-FFF2-40B4-BE49-F238E27FC236}">
                <a16:creationId xmlns="" xmlns:a16="http://schemas.microsoft.com/office/drawing/2014/main" id="{C27AA6B9-9B9C-44C1-B2F0-F4B3734384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0" name="Untertitel 19">
            <a:extLst>
              <a:ext uri="{FF2B5EF4-FFF2-40B4-BE49-F238E27FC236}">
                <a16:creationId xmlns="" xmlns:a16="http://schemas.microsoft.com/office/drawing/2014/main" id="{C426746C-6B16-4E39-B4D7-B51C734E6F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7060" y="3491098"/>
            <a:ext cx="3685140" cy="560201"/>
          </a:xfrm>
        </p:spPr>
        <p:txBody>
          <a:bodyPr/>
          <a:lstStyle/>
          <a:p>
            <a:r>
              <a:rPr lang="de-DE" dirty="0" smtClean="0"/>
              <a:t>Small </a:t>
            </a:r>
            <a:r>
              <a:rPr lang="de-DE" dirty="0" err="1" smtClean="0"/>
              <a:t>Satellite</a:t>
            </a:r>
            <a:r>
              <a:rPr lang="de-DE" dirty="0" smtClean="0"/>
              <a:t> Conference 2020</a:t>
            </a:r>
          </a:p>
          <a:p>
            <a:r>
              <a:rPr lang="de-DE" dirty="0" smtClean="0"/>
              <a:t>Martin Fugmann</a:t>
            </a:r>
            <a:endParaRPr lang="de-DE" dirty="0"/>
          </a:p>
        </p:txBody>
      </p:sp>
      <p:sp>
        <p:nvSpPr>
          <p:cNvPr id="24" name="Textplatzhalter 23">
            <a:extLst>
              <a:ext uri="{FF2B5EF4-FFF2-40B4-BE49-F238E27FC236}">
                <a16:creationId xmlns="" xmlns:a16="http://schemas.microsoft.com/office/drawing/2014/main" id="{88FBAC30-E36D-4D73-BDD7-4B28A2A37F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Automated</a:t>
            </a:r>
            <a:r>
              <a:rPr lang="de-DE" dirty="0" smtClean="0"/>
              <a:t> </a:t>
            </a:r>
            <a:r>
              <a:rPr lang="de-DE" dirty="0" err="1" smtClean="0"/>
              <a:t>Constellation</a:t>
            </a:r>
            <a:r>
              <a:rPr lang="de-DE" dirty="0" smtClean="0"/>
              <a:t> Design &amp; Mission Analysis Tool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Finding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Cheapest</a:t>
            </a:r>
            <a:r>
              <a:rPr lang="de-DE" dirty="0" smtClean="0"/>
              <a:t> Mission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sp>
        <p:nvSpPr>
          <p:cNvPr id="22" name="Textplatzhalter 21">
            <a:extLst>
              <a:ext uri="{FF2B5EF4-FFF2-40B4-BE49-F238E27FC236}">
                <a16:creationId xmlns="" xmlns:a16="http://schemas.microsoft.com/office/drawing/2014/main" id="{A4F7F5DA-1213-4A77-9293-F036C07EC5F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Institute </a:t>
            </a:r>
            <a:r>
              <a:rPr lang="de-DE" dirty="0" err="1" smtClean="0"/>
              <a:t>of</a:t>
            </a:r>
            <a:r>
              <a:rPr lang="de-DE" dirty="0" smtClean="0"/>
              <a:t> Space Systems</a:t>
            </a:r>
            <a:endParaRPr lang="de-DE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 t="4466"/>
          <a:stretch>
            <a:fillRect/>
          </a:stretch>
        </p:blipFill>
        <p:spPr bwMode="auto">
          <a:xfrm>
            <a:off x="1" y="1267200"/>
            <a:ext cx="3979679" cy="3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4244310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Mission Analysis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7" y="951549"/>
            <a:ext cx="6059484" cy="1778951"/>
          </a:xfrm>
        </p:spPr>
        <p:txBody>
          <a:bodyPr/>
          <a:lstStyle/>
          <a:p>
            <a:r>
              <a:rPr lang="de-DE" dirty="0" err="1" smtClean="0"/>
              <a:t>Mass</a:t>
            </a:r>
            <a:r>
              <a:rPr lang="de-DE" dirty="0" smtClean="0"/>
              <a:t>, power &amp;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determined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handbook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on Payload power &amp; </a:t>
            </a:r>
            <a:r>
              <a:rPr lang="de-DE" dirty="0" err="1" smtClean="0"/>
              <a:t>mass</a:t>
            </a:r>
            <a:endParaRPr lang="de-DE" dirty="0" smtClean="0"/>
          </a:p>
          <a:p>
            <a:r>
              <a:rPr lang="de-DE" dirty="0" smtClean="0"/>
              <a:t>Analytical </a:t>
            </a:r>
            <a:r>
              <a:rPr lang="de-DE" dirty="0" err="1" smtClean="0"/>
              <a:t>calculation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orbital </a:t>
            </a:r>
            <a:r>
              <a:rPr lang="de-DE" dirty="0" err="1" smtClean="0"/>
              <a:t>period</a:t>
            </a:r>
            <a:r>
              <a:rPr lang="de-DE" dirty="0" smtClean="0"/>
              <a:t> &amp; max. </a:t>
            </a:r>
            <a:r>
              <a:rPr lang="de-DE" dirty="0" err="1" smtClean="0"/>
              <a:t>eclipse</a:t>
            </a:r>
            <a:r>
              <a:rPr lang="de-DE" dirty="0" smtClean="0"/>
              <a:t> </a:t>
            </a:r>
            <a:r>
              <a:rPr lang="de-DE" dirty="0" err="1" smtClean="0"/>
              <a:t>duration</a:t>
            </a:r>
            <a:endParaRPr lang="de-DE" dirty="0" smtClean="0"/>
          </a:p>
          <a:p>
            <a:r>
              <a:rPr lang="de-DE" dirty="0" smtClean="0"/>
              <a:t>Solar </a:t>
            </a:r>
            <a:r>
              <a:rPr lang="de-DE" dirty="0" err="1" smtClean="0"/>
              <a:t>generator</a:t>
            </a:r>
            <a:r>
              <a:rPr lang="de-DE" dirty="0" smtClean="0"/>
              <a:t> </a:t>
            </a:r>
            <a:r>
              <a:rPr lang="de-DE" dirty="0" err="1" smtClean="0"/>
              <a:t>dimensioning</a:t>
            </a:r>
            <a:r>
              <a:rPr lang="de-DE" dirty="0" smtClean="0"/>
              <a:t> </a:t>
            </a:r>
            <a:r>
              <a:rPr lang="de-DE" dirty="0" err="1" smtClean="0"/>
              <a:t>assuming</a:t>
            </a:r>
            <a:r>
              <a:rPr lang="de-DE" dirty="0" smtClean="0"/>
              <a:t> 2 </a:t>
            </a:r>
            <a:r>
              <a:rPr lang="de-DE" dirty="0" err="1" smtClean="0"/>
              <a:t>identical</a:t>
            </a:r>
            <a:r>
              <a:rPr lang="de-DE" dirty="0" smtClean="0"/>
              <a:t> solar </a:t>
            </a:r>
            <a:r>
              <a:rPr lang="de-DE" dirty="0" err="1" smtClean="0"/>
              <a:t>panels</a:t>
            </a:r>
            <a:endParaRPr lang="de-DE" dirty="0" smtClean="0"/>
          </a:p>
          <a:p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  <a:r>
              <a:rPr lang="de-DE" dirty="0" err="1" smtClean="0"/>
              <a:t>determined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CROC (ESA-DRAMA)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Preliminary</a:t>
            </a:r>
            <a:r>
              <a:rPr lang="de-DE" dirty="0" smtClean="0"/>
              <a:t> </a:t>
            </a:r>
            <a:r>
              <a:rPr lang="de-DE" dirty="0" err="1" smtClean="0"/>
              <a:t>Sizing</a:t>
            </a:r>
            <a:endParaRPr lang="de-DE" dirty="0"/>
          </a:p>
        </p:txBody>
      </p:sp>
      <p:pic>
        <p:nvPicPr>
          <p:cNvPr id="7" name="Picture 2" descr="Y:\IRAS\DCEP_ConstellationTool\Plots\OrbitalConditions.png"/>
          <p:cNvPicPr>
            <a:picLocks noChangeAspect="1" noChangeArrowheads="1"/>
          </p:cNvPicPr>
          <p:nvPr/>
        </p:nvPicPr>
        <p:blipFill>
          <a:blip r:embed="rId2"/>
          <a:srcRect l="2363" t="4771" r="9246"/>
          <a:stretch>
            <a:fillRect/>
          </a:stretch>
        </p:blipFill>
        <p:spPr bwMode="auto">
          <a:xfrm>
            <a:off x="468317" y="2733885"/>
            <a:ext cx="2943859" cy="2114713"/>
          </a:xfrm>
          <a:prstGeom prst="rect">
            <a:avLst/>
          </a:prstGeom>
          <a:noFill/>
        </p:spPr>
      </p:pic>
      <p:pic>
        <p:nvPicPr>
          <p:cNvPr id="8" name="Picture 3" descr="Y:\IRAS\DCEP_ConstellationTool\Plots\Size.png"/>
          <p:cNvPicPr>
            <a:picLocks noChangeAspect="1" noChangeArrowheads="1"/>
          </p:cNvPicPr>
          <p:nvPr/>
        </p:nvPicPr>
        <p:blipFill>
          <a:blip r:embed="rId3"/>
          <a:srcRect l="1709" t="11409" r="9391"/>
          <a:stretch>
            <a:fillRect/>
          </a:stretch>
        </p:blipFill>
        <p:spPr bwMode="auto">
          <a:xfrm>
            <a:off x="3407467" y="2810085"/>
            <a:ext cx="3120334" cy="2073300"/>
          </a:xfrm>
          <a:prstGeom prst="rect">
            <a:avLst/>
          </a:prstGeom>
          <a:noFill/>
        </p:spPr>
      </p:pic>
      <p:pic>
        <p:nvPicPr>
          <p:cNvPr id="9" name="Picture 4" descr="Y:\IRAS\Dokumente\SmallSat 2020\crocsat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6077" y="951549"/>
            <a:ext cx="2427923" cy="1605402"/>
          </a:xfrm>
          <a:prstGeom prst="rect">
            <a:avLst/>
          </a:prstGeom>
          <a:noFill/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Mission Analysis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7" y="951549"/>
            <a:ext cx="5195884" cy="3759042"/>
          </a:xfrm>
        </p:spPr>
        <p:txBody>
          <a:bodyPr/>
          <a:lstStyle/>
          <a:p>
            <a:r>
              <a:rPr lang="de-DE" dirty="0" smtClean="0"/>
              <a:t>Propulsion </a:t>
            </a:r>
            <a:r>
              <a:rPr lang="de-DE" dirty="0" err="1" smtClean="0"/>
              <a:t>demand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collision</a:t>
            </a:r>
            <a:r>
              <a:rPr lang="de-DE" dirty="0" smtClean="0"/>
              <a:t> </a:t>
            </a:r>
            <a:r>
              <a:rPr lang="de-DE" dirty="0" err="1" smtClean="0"/>
              <a:t>avoidance</a:t>
            </a:r>
            <a:endParaRPr lang="de-DE" dirty="0" smtClean="0"/>
          </a:p>
          <a:p>
            <a:pPr lvl="1"/>
            <a:r>
              <a:rPr lang="de-DE" dirty="0" smtClean="0"/>
              <a:t>ARES (ESA-DRAMA)</a:t>
            </a:r>
          </a:p>
          <a:p>
            <a:r>
              <a:rPr lang="de-DE" dirty="0" smtClean="0"/>
              <a:t>Orbital </a:t>
            </a:r>
            <a:r>
              <a:rPr lang="de-DE" dirty="0" err="1" smtClean="0"/>
              <a:t>lifetime</a:t>
            </a:r>
            <a:r>
              <a:rPr lang="de-DE" dirty="0" smtClean="0"/>
              <a:t> </a:t>
            </a:r>
            <a:r>
              <a:rPr lang="de-DE" dirty="0" err="1" smtClean="0"/>
              <a:t>prediction</a:t>
            </a:r>
            <a:endParaRPr lang="de-DE" dirty="0" smtClean="0"/>
          </a:p>
          <a:p>
            <a:pPr lvl="1"/>
            <a:r>
              <a:rPr lang="de-DE" dirty="0" smtClean="0"/>
              <a:t>OSCAR (ESA-DRAMA)</a:t>
            </a:r>
          </a:p>
          <a:p>
            <a:pPr lvl="1"/>
            <a:r>
              <a:rPr lang="de-DE" dirty="0" smtClean="0"/>
              <a:t>Propulsive de-</a:t>
            </a:r>
            <a:r>
              <a:rPr lang="de-DE" dirty="0" err="1" smtClean="0"/>
              <a:t>orbit</a:t>
            </a:r>
            <a:r>
              <a:rPr lang="de-DE" dirty="0" smtClean="0"/>
              <a:t> </a:t>
            </a:r>
            <a:r>
              <a:rPr lang="de-DE" dirty="0" err="1" smtClean="0"/>
              <a:t>maneuver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lifetime</a:t>
            </a:r>
            <a:r>
              <a:rPr lang="de-DE" dirty="0" smtClean="0"/>
              <a:t> </a:t>
            </a:r>
            <a:r>
              <a:rPr lang="de-DE" dirty="0" err="1" smtClean="0"/>
              <a:t>exceeds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endParaRPr lang="de-DE" dirty="0" smtClean="0"/>
          </a:p>
          <a:p>
            <a:pPr lvl="1"/>
            <a:r>
              <a:rPr lang="de-DE" dirty="0" smtClean="0"/>
              <a:t>Default: 25 </a:t>
            </a:r>
            <a:r>
              <a:rPr lang="de-DE" dirty="0" err="1" smtClean="0"/>
              <a:t>years</a:t>
            </a:r>
            <a:endParaRPr lang="de-DE" dirty="0" smtClean="0"/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thrust</a:t>
            </a:r>
            <a:r>
              <a:rPr lang="de-DE" dirty="0" smtClean="0"/>
              <a:t> </a:t>
            </a:r>
            <a:r>
              <a:rPr lang="de-DE" dirty="0" err="1" smtClean="0"/>
              <a:t>maneuvers</a:t>
            </a:r>
            <a:endParaRPr lang="de-DE" dirty="0" smtClean="0"/>
          </a:p>
          <a:p>
            <a:r>
              <a:rPr lang="de-DE" dirty="0" smtClean="0"/>
              <a:t>Propulsion </a:t>
            </a:r>
            <a:r>
              <a:rPr lang="de-DE" dirty="0" err="1" smtClean="0"/>
              <a:t>demand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station</a:t>
            </a:r>
            <a:r>
              <a:rPr lang="de-DE" dirty="0" smtClean="0"/>
              <a:t> </a:t>
            </a:r>
            <a:r>
              <a:rPr lang="de-DE" dirty="0" err="1" smtClean="0"/>
              <a:t>keeping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globally-averaged</a:t>
            </a:r>
            <a:r>
              <a:rPr lang="de-DE" dirty="0" smtClean="0"/>
              <a:t> </a:t>
            </a:r>
            <a:r>
              <a:rPr lang="de-DE" dirty="0" err="1" smtClean="0"/>
              <a:t>density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orbital </a:t>
            </a:r>
            <a:r>
              <a:rPr lang="de-DE" dirty="0" err="1" smtClean="0"/>
              <a:t>altitude</a:t>
            </a:r>
            <a:endParaRPr lang="de-DE" dirty="0" smtClean="0"/>
          </a:p>
          <a:p>
            <a:pPr lvl="1"/>
            <a:r>
              <a:rPr lang="de-DE" dirty="0" smtClean="0"/>
              <a:t>Long-</a:t>
            </a:r>
            <a:r>
              <a:rPr lang="de-DE" dirty="0" err="1" smtClean="0"/>
              <a:t>term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seasonal</a:t>
            </a:r>
            <a:r>
              <a:rPr lang="de-DE" dirty="0" smtClean="0"/>
              <a:t> </a:t>
            </a:r>
            <a:r>
              <a:rPr lang="de-DE" dirty="0" err="1" smtClean="0"/>
              <a:t>variations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Propulsion Budget</a:t>
            </a:r>
            <a:endParaRPr lang="de-DE" dirty="0"/>
          </a:p>
        </p:txBody>
      </p:sp>
      <p:pic>
        <p:nvPicPr>
          <p:cNvPr id="7" name="Picture 2" descr="Y:\IRAS\DCEP_ConstellationTool\Plots\deltav_high_thrust.png"/>
          <p:cNvPicPr>
            <a:picLocks noChangeAspect="1" noChangeArrowheads="1"/>
          </p:cNvPicPr>
          <p:nvPr/>
        </p:nvPicPr>
        <p:blipFill>
          <a:blip r:embed="rId2"/>
          <a:srcRect l="2483" t="5488" r="9384"/>
          <a:stretch>
            <a:fillRect/>
          </a:stretch>
        </p:blipFill>
        <p:spPr bwMode="auto">
          <a:xfrm>
            <a:off x="5985601" y="1965949"/>
            <a:ext cx="2700000" cy="1930573"/>
          </a:xfrm>
          <a:prstGeom prst="rect">
            <a:avLst/>
          </a:prstGeom>
          <a:noFill/>
        </p:spPr>
      </p:pic>
      <p:pic>
        <p:nvPicPr>
          <p:cNvPr id="8" name="Picture 3" descr="Y:\IRAS\DCEP_ConstellationTool\Plots\ResidualLifetime.png"/>
          <p:cNvPicPr>
            <a:picLocks noChangeAspect="1" noChangeArrowheads="1"/>
          </p:cNvPicPr>
          <p:nvPr/>
        </p:nvPicPr>
        <p:blipFill>
          <a:blip r:embed="rId3"/>
          <a:srcRect l="4177" t="5206" r="9320"/>
          <a:stretch>
            <a:fillRect/>
          </a:stretch>
        </p:blipFill>
        <p:spPr bwMode="auto">
          <a:xfrm>
            <a:off x="5985601" y="4395"/>
            <a:ext cx="2700000" cy="1972816"/>
          </a:xfrm>
          <a:prstGeom prst="rect">
            <a:avLst/>
          </a:prstGeom>
          <a:noFill/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Mission Analysis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6" y="951549"/>
            <a:ext cx="4408483" cy="3759042"/>
          </a:xfrm>
        </p:spPr>
        <p:txBody>
          <a:bodyPr/>
          <a:lstStyle/>
          <a:p>
            <a:r>
              <a:rPr lang="de-DE" dirty="0" err="1" smtClean="0"/>
              <a:t>Simulations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ASTOS </a:t>
            </a:r>
          </a:p>
          <a:p>
            <a:pPr lvl="1"/>
            <a:r>
              <a:rPr lang="de-DE" dirty="0" err="1" smtClean="0"/>
              <a:t>Provided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Astos</a:t>
            </a:r>
            <a:r>
              <a:rPr lang="de-DE" dirty="0" smtClean="0"/>
              <a:t> Solutions GmbH</a:t>
            </a:r>
          </a:p>
          <a:p>
            <a:pPr lvl="1"/>
            <a:r>
              <a:rPr lang="de-DE" dirty="0" err="1" smtClean="0"/>
              <a:t>Ground</a:t>
            </a:r>
            <a:r>
              <a:rPr lang="de-DE" dirty="0" smtClean="0"/>
              <a:t> </a:t>
            </a:r>
            <a:r>
              <a:rPr lang="de-DE" dirty="0" err="1" smtClean="0"/>
              <a:t>station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r>
              <a:rPr lang="de-DE" dirty="0" smtClean="0"/>
              <a:t> </a:t>
            </a:r>
            <a:r>
              <a:rPr lang="de-DE" dirty="0" err="1" smtClean="0"/>
              <a:t>times</a:t>
            </a:r>
            <a:endParaRPr lang="de-DE" dirty="0" smtClean="0"/>
          </a:p>
          <a:p>
            <a:pPr lvl="1"/>
            <a:r>
              <a:rPr lang="de-DE" dirty="0" smtClean="0"/>
              <a:t>Maximum </a:t>
            </a:r>
            <a:r>
              <a:rPr lang="de-DE" dirty="0" err="1" smtClean="0"/>
              <a:t>duration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sun</a:t>
            </a:r>
            <a:r>
              <a:rPr lang="de-DE" dirty="0" smtClean="0"/>
              <a:t> </a:t>
            </a:r>
            <a:r>
              <a:rPr lang="de-DE" dirty="0" err="1" smtClean="0"/>
              <a:t>phase</a:t>
            </a:r>
            <a:endParaRPr lang="de-DE" dirty="0" smtClean="0"/>
          </a:p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creation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ASTOS </a:t>
            </a:r>
            <a:r>
              <a:rPr lang="de-DE" dirty="0" err="1" smtClean="0"/>
              <a:t>scenario</a:t>
            </a:r>
            <a:endParaRPr lang="de-DE" dirty="0" smtClean="0"/>
          </a:p>
          <a:p>
            <a:pPr lvl="1"/>
            <a:r>
              <a:rPr lang="de-DE" dirty="0" err="1" smtClean="0"/>
              <a:t>Represents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constellations</a:t>
            </a:r>
            <a:endParaRPr lang="de-DE" dirty="0" smtClean="0"/>
          </a:p>
          <a:p>
            <a:pPr lvl="1"/>
            <a:r>
              <a:rPr lang="de-DE" dirty="0" smtClean="0"/>
              <a:t>Can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visualization</a:t>
            </a:r>
            <a:r>
              <a:rPr lang="de-DE" dirty="0" smtClean="0"/>
              <a:t>, </a:t>
            </a:r>
            <a:r>
              <a:rPr lang="de-DE" dirty="0" err="1" smtClean="0"/>
              <a:t>inspection</a:t>
            </a:r>
            <a:r>
              <a:rPr lang="de-DE" dirty="0" smtClean="0"/>
              <a:t> &amp;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Finalization</a:t>
            </a:r>
            <a:r>
              <a:rPr lang="de-DE" dirty="0" smtClean="0"/>
              <a:t> &amp; </a:t>
            </a:r>
            <a:r>
              <a:rPr lang="de-DE" dirty="0" err="1" smtClean="0"/>
              <a:t>Visualization</a:t>
            </a:r>
            <a:endParaRPr lang="de-DE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56200" y="322700"/>
            <a:ext cx="3987800" cy="346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video3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43001" y="1"/>
            <a:ext cx="6857999" cy="5143499"/>
          </a:xfrm>
          <a:prstGeom prst="rect">
            <a:avLst/>
          </a:prstGeom>
        </p:spPr>
      </p:pic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>
                <p:cTn id="12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2722880" y="602995"/>
          <a:ext cx="3698240" cy="24640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6370868" y="603902"/>
            <a:ext cx="947375" cy="2682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dirty="0" smtClean="0"/>
              <a:t>User Input</a:t>
            </a:r>
          </a:p>
        </p:txBody>
      </p:sp>
      <p:cxnSp>
        <p:nvCxnSpPr>
          <p:cNvPr id="9" name="Gerade Verbindung mit Pfeil 8"/>
          <p:cNvCxnSpPr>
            <a:stCxn id="8" idx="1"/>
          </p:cNvCxnSpPr>
          <p:nvPr/>
        </p:nvCxnSpPr>
        <p:spPr>
          <a:xfrm rot="10800000" flipV="1">
            <a:off x="4978400" y="738042"/>
            <a:ext cx="1392468" cy="100158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>
            <a:stCxn id="8" idx="1"/>
          </p:cNvCxnSpPr>
          <p:nvPr/>
        </p:nvCxnSpPr>
        <p:spPr>
          <a:xfrm rot="10800000" flipV="1">
            <a:off x="5911850" y="738042"/>
            <a:ext cx="459018" cy="570058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6370868" y="2086746"/>
            <a:ext cx="2362200" cy="563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179388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dirty="0" err="1" smtClean="0"/>
              <a:t>Constellation</a:t>
            </a:r>
            <a:r>
              <a:rPr lang="de-DE" sz="1600" dirty="0" smtClean="0"/>
              <a:t> &amp; Mission Analysis Tool</a:t>
            </a:r>
          </a:p>
        </p:txBody>
      </p:sp>
      <p:cxnSp>
        <p:nvCxnSpPr>
          <p:cNvPr id="12" name="Gerade Verbindung mit Pfeil 11"/>
          <p:cNvCxnSpPr>
            <a:stCxn id="11" idx="1"/>
          </p:cNvCxnSpPr>
          <p:nvPr/>
        </p:nvCxnSpPr>
        <p:spPr>
          <a:xfrm rot="10800000" flipV="1">
            <a:off x="5600700" y="2368618"/>
            <a:ext cx="770168" cy="387282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416605" y="1962286"/>
            <a:ext cx="1869395" cy="563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 algn="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dirty="0" err="1" smtClean="0"/>
              <a:t>Evolutionary</a:t>
            </a:r>
            <a:r>
              <a:rPr lang="de-DE" sz="1600" dirty="0" smtClean="0"/>
              <a:t> System Design </a:t>
            </a:r>
            <a:r>
              <a:rPr lang="de-DE" sz="1600" dirty="0" err="1" smtClean="0"/>
              <a:t>Converger</a:t>
            </a:r>
            <a:endParaRPr lang="de-DE" sz="1600" dirty="0" smtClean="0"/>
          </a:p>
        </p:txBody>
      </p:sp>
      <p:cxnSp>
        <p:nvCxnSpPr>
          <p:cNvPr id="14" name="Gerade Verbindung mit Pfeil 13"/>
          <p:cNvCxnSpPr>
            <a:stCxn id="13" idx="3"/>
          </p:cNvCxnSpPr>
          <p:nvPr/>
        </p:nvCxnSpPr>
        <p:spPr>
          <a:xfrm>
            <a:off x="2286000" y="2244158"/>
            <a:ext cx="1234440" cy="464752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342900" y="788806"/>
            <a:ext cx="1943100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indent="-179388" algn="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dirty="0" err="1" smtClean="0"/>
              <a:t>Astos</a:t>
            </a:r>
            <a:r>
              <a:rPr lang="de-DE" sz="1600" dirty="0" smtClean="0"/>
              <a:t> </a:t>
            </a:r>
            <a:r>
              <a:rPr lang="de-DE" sz="1600" dirty="0" err="1" smtClean="0"/>
              <a:t>Launchability</a:t>
            </a:r>
            <a:r>
              <a:rPr lang="de-DE" sz="1600" dirty="0" smtClean="0"/>
              <a:t> Analysis Tool</a:t>
            </a:r>
          </a:p>
        </p:txBody>
      </p:sp>
      <p:cxnSp>
        <p:nvCxnSpPr>
          <p:cNvPr id="16" name="Gerade Verbindung mit Pfeil 15"/>
          <p:cNvCxnSpPr>
            <a:stCxn id="15" idx="3"/>
          </p:cNvCxnSpPr>
          <p:nvPr/>
        </p:nvCxnSpPr>
        <p:spPr>
          <a:xfrm>
            <a:off x="2286000" y="1084272"/>
            <a:ext cx="857250" cy="388928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350" y="3220720"/>
            <a:ext cx="732790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b="1" dirty="0" smtClean="0"/>
              <a:t>Find </a:t>
            </a:r>
            <a:r>
              <a:rPr lang="de-DE" sz="1600" b="1" dirty="0" err="1" smtClean="0"/>
              <a:t>optimized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solution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for</a:t>
            </a:r>
            <a:r>
              <a:rPr lang="de-DE" sz="1600" b="1" dirty="0" smtClean="0"/>
              <a:t> all </a:t>
            </a:r>
            <a:r>
              <a:rPr lang="de-DE" sz="1600" b="1" dirty="0" err="1" smtClean="0"/>
              <a:t>possible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variants</a:t>
            </a:r>
            <a:r>
              <a:rPr lang="de-DE" sz="1600" b="1" dirty="0" smtClean="0"/>
              <a:t> in </a:t>
            </a:r>
            <a:r>
              <a:rPr lang="de-DE" sz="1600" b="1" dirty="0" err="1" smtClean="0"/>
              <a:t>the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given</a:t>
            </a:r>
            <a:r>
              <a:rPr lang="de-DE" sz="1600" b="1" dirty="0" smtClean="0"/>
              <a:t> design </a:t>
            </a:r>
            <a:r>
              <a:rPr lang="de-DE" sz="1600" b="1" dirty="0" err="1" smtClean="0"/>
              <a:t>space</a:t>
            </a:r>
            <a:endParaRPr lang="de-DE" sz="1600" b="1" dirty="0" smtClean="0"/>
          </a:p>
        </p:txBody>
      </p:sp>
      <p:sp>
        <p:nvSpPr>
          <p:cNvPr id="18" name="Pfeil nach rechts 17"/>
          <p:cNvSpPr/>
          <p:nvPr/>
        </p:nvSpPr>
        <p:spPr>
          <a:xfrm rot="5400000">
            <a:off x="3489960" y="3540760"/>
            <a:ext cx="449580" cy="5105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19" name="Textfeld 18"/>
          <p:cNvSpPr txBox="1"/>
          <p:nvPr/>
        </p:nvSpPr>
        <p:spPr>
          <a:xfrm>
            <a:off x="351790" y="4028440"/>
            <a:ext cx="6725920" cy="2954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9388"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b="1" dirty="0" err="1" smtClean="0"/>
              <a:t>Identify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cheapest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overall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solution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using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cost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estimation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software</a:t>
            </a:r>
            <a:endParaRPr lang="de-DE" sz="1600" b="1" dirty="0" smtClean="0"/>
          </a:p>
        </p:txBody>
      </p:sp>
      <p:sp>
        <p:nvSpPr>
          <p:cNvPr id="20" name="Pfeil nach rechts 19"/>
          <p:cNvSpPr/>
          <p:nvPr/>
        </p:nvSpPr>
        <p:spPr>
          <a:xfrm rot="5400000">
            <a:off x="5430520" y="3540760"/>
            <a:ext cx="449580" cy="5105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21" name="Pfeil nach rechts 20"/>
          <p:cNvSpPr/>
          <p:nvPr/>
        </p:nvSpPr>
        <p:spPr>
          <a:xfrm rot="5400000">
            <a:off x="1437640" y="3540760"/>
            <a:ext cx="449580" cy="51054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14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>
            <a:extLst>
              <a:ext uri="{FF2B5EF4-FFF2-40B4-BE49-F238E27FC236}">
                <a16:creationId xmlns="" xmlns:a16="http://schemas.microsoft.com/office/drawing/2014/main" id="{998B29DE-28B9-4281-BAE8-EE55BB04754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174400" y="3751920"/>
            <a:ext cx="3290054" cy="70396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de-DE" dirty="0" smtClean="0"/>
              <a:t>Pfaffenwaldring 29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70569 Stuttgart</a:t>
            </a:r>
          </a:p>
          <a:p>
            <a:pPr>
              <a:spcBef>
                <a:spcPts val="0"/>
              </a:spcBef>
            </a:pPr>
            <a:r>
              <a:rPr lang="de-DE" dirty="0" smtClean="0"/>
              <a:t>Germany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id="{F995713C-13BD-4725-BCA0-BFB1F4A86C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Martin Fugmann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7852F00A-D21F-403D-8C39-18BD08BCD35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 smtClean="0"/>
              <a:t>69647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="" xmlns:a16="http://schemas.microsoft.com/office/drawing/2014/main" id="{3AA9E771-B34C-41B0-9575-5251C6D9C6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de-DE" dirty="0" smtClean="0"/>
              <a:t>irs.uni-stuttgart.de</a:t>
            </a:r>
            <a:endParaRPr lang="de-DE" dirty="0"/>
          </a:p>
        </p:txBody>
      </p:sp>
      <p:sp>
        <p:nvSpPr>
          <p:cNvPr id="15" name="Textplatzhalter 14">
            <a:extLst>
              <a:ext uri="{FF2B5EF4-FFF2-40B4-BE49-F238E27FC236}">
                <a16:creationId xmlns="" xmlns:a16="http://schemas.microsoft.com/office/drawing/2014/main" id="{617DA2F5-53B0-46D2-AFF5-225008F9FED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de-DE" dirty="0" smtClean="0"/>
              <a:t>Institute </a:t>
            </a:r>
            <a:r>
              <a:rPr lang="de-DE" dirty="0" err="1" smtClean="0"/>
              <a:t>of</a:t>
            </a:r>
            <a:r>
              <a:rPr lang="de-DE" dirty="0" smtClean="0"/>
              <a:t> Space Systems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="" xmlns:a16="http://schemas.microsoft.com/office/drawing/2014/main" id="{B93ECC16-D2AA-4EAB-B885-2B8DC885045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707203" y="2481840"/>
            <a:ext cx="2747409" cy="194400"/>
          </a:xfrm>
        </p:spPr>
        <p:txBody>
          <a:bodyPr/>
          <a:lstStyle/>
          <a:p>
            <a:r>
              <a:rPr lang="de-DE" dirty="0" smtClean="0"/>
              <a:t>fugmann@irs.uni-stuttgart.de</a:t>
            </a:r>
            <a:endParaRPr lang="de-DE" dirty="0"/>
          </a:p>
        </p:txBody>
      </p:sp>
      <p:sp>
        <p:nvSpPr>
          <p:cNvPr id="2" name="Textplatzhalter 1">
            <a:extLst>
              <a:ext uri="{FF2B5EF4-FFF2-40B4-BE49-F238E27FC236}">
                <a16:creationId xmlns="" xmlns:a16="http://schemas.microsoft.com/office/drawing/2014/main" id="{F6F2D84C-6458-4EE0-BC96-FA04825A553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Institute </a:t>
            </a:r>
            <a:r>
              <a:rPr lang="de-DE" dirty="0" err="1" smtClean="0"/>
              <a:t>of</a:t>
            </a:r>
            <a:r>
              <a:rPr lang="de-DE" dirty="0" smtClean="0"/>
              <a:t> Space Systems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5479368" y="2481840"/>
            <a:ext cx="336217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This work is financed by the state ministry of Baden-Württemberg for </a:t>
            </a:r>
            <a:r>
              <a:rPr lang="en-US" sz="1200" dirty="0" err="1" smtClean="0"/>
              <a:t>Wirtschaft</a:t>
            </a:r>
            <a:r>
              <a:rPr lang="en-US" sz="1200" dirty="0" smtClean="0"/>
              <a:t>, </a:t>
            </a:r>
            <a:r>
              <a:rPr lang="en-US" sz="1200" dirty="0" err="1" smtClean="0"/>
              <a:t>Arbeit</a:t>
            </a:r>
            <a:r>
              <a:rPr lang="en-US" sz="1200" dirty="0" smtClean="0"/>
              <a:t> und </a:t>
            </a:r>
            <a:r>
              <a:rPr lang="en-US" sz="1200" dirty="0" err="1" smtClean="0"/>
              <a:t>Wohnungsbau</a:t>
            </a:r>
            <a:r>
              <a:rPr lang="en-US" sz="1200" dirty="0" smtClean="0"/>
              <a:t> under the reference numbers:</a:t>
            </a:r>
          </a:p>
          <a:p>
            <a:r>
              <a:rPr lang="en-US" sz="1200" dirty="0" smtClean="0"/>
              <a:t>3-4332.62-DLR/49 (IRAS), 3-4332.62-DLR/56 (IRAS II), and 3-433.62-DLR/59 (IRAS III).</a:t>
            </a:r>
            <a:endParaRPr lang="de-DE" sz="1200" dirty="0"/>
          </a:p>
        </p:txBody>
      </p:sp>
    </p:spTree>
    <p:extLst>
      <p:ext uri="{BB962C8B-B14F-4D97-AF65-F5344CB8AC3E}">
        <p14:creationId xmlns="" xmlns:p14="http://schemas.microsoft.com/office/powerpoint/2010/main" val="220381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="" xmlns:a16="http://schemas.microsoft.com/office/drawing/2014/main" id="{DC5EC37F-4AF3-4FA1-9940-D7033F923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="" xmlns:a16="http://schemas.microsoft.com/office/drawing/2014/main" id="{B0674D28-1EA2-4305-BB47-355CEF12F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University of Stuttgart</a:t>
            </a:r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="" xmlns:a16="http://schemas.microsoft.com/office/drawing/2014/main" id="{712753AB-82FC-4D71-B887-E49A14E686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8000" y="546519"/>
            <a:ext cx="8244200" cy="248603"/>
          </a:xfrm>
        </p:spPr>
        <p:txBody>
          <a:bodyPr/>
          <a:lstStyle/>
          <a:p>
            <a:r>
              <a:rPr lang="de-DE" dirty="0" smtClean="0"/>
              <a:t>All Key Elements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Mission </a:t>
            </a:r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closely</a:t>
            </a:r>
            <a:r>
              <a:rPr lang="de-DE" dirty="0" smtClean="0"/>
              <a:t> </a:t>
            </a:r>
            <a:r>
              <a:rPr lang="de-DE" dirty="0" err="1" smtClean="0"/>
              <a:t>linked</a:t>
            </a:r>
            <a:r>
              <a:rPr lang="de-DE" dirty="0" smtClean="0"/>
              <a:t>!</a:t>
            </a:r>
            <a:endParaRPr lang="de-DE" dirty="0"/>
          </a:p>
        </p:txBody>
      </p:sp>
      <p:pic>
        <p:nvPicPr>
          <p:cNvPr id="8" name="Picture 4" descr="Y:\IRAS\Dokumente\SmallSat 2020\mission_architectu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106" y="954947"/>
            <a:ext cx="6569613" cy="3494839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843889" y="4510845"/>
            <a:ext cx="5790047" cy="2012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 algn="ctr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200" dirty="0" smtClean="0"/>
              <a:t>Mission Key Elements. </a:t>
            </a:r>
            <a:r>
              <a:rPr lang="de-DE" sz="1200" dirty="0" err="1" smtClean="0"/>
              <a:t>From</a:t>
            </a:r>
            <a:r>
              <a:rPr lang="de-DE" sz="1200" dirty="0" smtClean="0"/>
              <a:t> S. </a:t>
            </a:r>
            <a:r>
              <a:rPr lang="de-DE" sz="1200" dirty="0" err="1" smtClean="0"/>
              <a:t>Fasoulas</a:t>
            </a:r>
            <a:r>
              <a:rPr lang="de-DE" sz="1200" dirty="0" smtClean="0"/>
              <a:t>, „</a:t>
            </a:r>
            <a:r>
              <a:rPr lang="de-DE" sz="1200" dirty="0" err="1" smtClean="0"/>
              <a:t>Lecture</a:t>
            </a:r>
            <a:r>
              <a:rPr lang="de-DE" sz="1200" dirty="0" smtClean="0"/>
              <a:t> 1: </a:t>
            </a:r>
            <a:r>
              <a:rPr lang="de-DE" sz="1200" dirty="0" err="1" smtClean="0"/>
              <a:t>Concepts</a:t>
            </a:r>
            <a:r>
              <a:rPr lang="de-DE" sz="1200" dirty="0" smtClean="0"/>
              <a:t> </a:t>
            </a:r>
            <a:r>
              <a:rPr lang="de-DE" sz="1200" dirty="0" err="1" smtClean="0"/>
              <a:t>of</a:t>
            </a:r>
            <a:r>
              <a:rPr lang="de-DE" sz="1200" dirty="0" smtClean="0"/>
              <a:t> </a:t>
            </a:r>
            <a:r>
              <a:rPr lang="de-DE" sz="1200" dirty="0" err="1" smtClean="0"/>
              <a:t>Spacecraft</a:t>
            </a:r>
            <a:r>
              <a:rPr lang="de-DE" sz="1200" dirty="0" smtClean="0"/>
              <a:t> Design“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395111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Finding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optimal </a:t>
            </a:r>
            <a:r>
              <a:rPr lang="de-DE" dirty="0" err="1" smtClean="0"/>
              <a:t>mission</a:t>
            </a:r>
            <a:r>
              <a:rPr lang="de-DE" dirty="0" smtClean="0"/>
              <a:t> </a:t>
            </a:r>
            <a:r>
              <a:rPr lang="de-DE" dirty="0" err="1" smtClean="0"/>
              <a:t>architecture</a:t>
            </a:r>
            <a:endParaRPr lang="de-DE" dirty="0"/>
          </a:p>
        </p:txBody>
      </p:sp>
      <p:graphicFrame>
        <p:nvGraphicFramePr>
          <p:cNvPr id="7" name="Diagramm 6"/>
          <p:cNvGraphicFramePr/>
          <p:nvPr/>
        </p:nvGraphicFramePr>
        <p:xfrm>
          <a:off x="468001" y="1095277"/>
          <a:ext cx="2433949" cy="2259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m 7"/>
          <p:cNvGraphicFramePr/>
          <p:nvPr/>
        </p:nvGraphicFramePr>
        <p:xfrm>
          <a:off x="5072092" y="925927"/>
          <a:ext cx="3592830" cy="2598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9" name="Pfeil nach rechts 8"/>
          <p:cNvSpPr/>
          <p:nvPr/>
        </p:nvSpPr>
        <p:spPr>
          <a:xfrm>
            <a:off x="3560299" y="1968353"/>
            <a:ext cx="1413803" cy="513470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468000" y="3534704"/>
            <a:ext cx="3236463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dirty="0" err="1" smtClean="0"/>
              <a:t>Optimize</a:t>
            </a:r>
            <a:r>
              <a:rPr lang="de-DE" sz="1600" dirty="0" smtClean="0"/>
              <a:t> </a:t>
            </a:r>
            <a:r>
              <a:rPr lang="de-DE" sz="1600" dirty="0" err="1" smtClean="0"/>
              <a:t>each</a:t>
            </a:r>
            <a:r>
              <a:rPr lang="de-DE" sz="1600" dirty="0" smtClean="0"/>
              <a:t> </a:t>
            </a:r>
            <a:r>
              <a:rPr lang="de-DE" sz="1600" dirty="0" err="1" smtClean="0"/>
              <a:t>element</a:t>
            </a:r>
            <a:r>
              <a:rPr lang="de-DE" sz="1600" dirty="0" smtClean="0"/>
              <a:t> </a:t>
            </a:r>
            <a:r>
              <a:rPr lang="de-DE" sz="1600" dirty="0" err="1" smtClean="0"/>
              <a:t>sequentially</a:t>
            </a:r>
            <a:endParaRPr lang="de-DE" sz="1600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5254283" y="3534704"/>
            <a:ext cx="3228448" cy="2954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9388" indent="-179388">
              <a:lnSpc>
                <a:spcPct val="120000"/>
              </a:lnSpc>
              <a:spcBef>
                <a:spcPts val="750"/>
              </a:spcBef>
              <a:buClr>
                <a:schemeClr val="accent1"/>
              </a:buClr>
            </a:pPr>
            <a:r>
              <a:rPr lang="de-DE" sz="1600" dirty="0" err="1" smtClean="0"/>
              <a:t>Optimize</a:t>
            </a:r>
            <a:r>
              <a:rPr lang="de-DE" sz="1600" dirty="0" smtClean="0"/>
              <a:t> </a:t>
            </a:r>
            <a:r>
              <a:rPr lang="de-DE" sz="1600" dirty="0" err="1" smtClean="0"/>
              <a:t>several</a:t>
            </a:r>
            <a:r>
              <a:rPr lang="de-DE" sz="1600" dirty="0" smtClean="0"/>
              <a:t> </a:t>
            </a:r>
            <a:r>
              <a:rPr lang="de-DE" sz="1600" dirty="0" err="1" smtClean="0"/>
              <a:t>elements</a:t>
            </a:r>
            <a:r>
              <a:rPr lang="de-DE" sz="1600" dirty="0" smtClean="0"/>
              <a:t> </a:t>
            </a:r>
            <a:r>
              <a:rPr lang="de-DE" sz="1600" dirty="0" err="1" smtClean="0"/>
              <a:t>together</a:t>
            </a:r>
            <a:endParaRPr lang="de-DE" sz="1600" dirty="0" smtClean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low-cost</a:t>
            </a:r>
            <a:r>
              <a:rPr lang="de-DE" dirty="0" smtClean="0"/>
              <a:t> </a:t>
            </a:r>
            <a:r>
              <a:rPr lang="de-DE" dirty="0" err="1" smtClean="0"/>
              <a:t>constellation</a:t>
            </a:r>
            <a:r>
              <a:rPr lang="de-DE" dirty="0" smtClean="0"/>
              <a:t> </a:t>
            </a:r>
            <a:r>
              <a:rPr lang="de-DE" dirty="0" err="1" smtClean="0"/>
              <a:t>satellites</a:t>
            </a:r>
            <a:endParaRPr lang="de-DE" dirty="0" smtClean="0"/>
          </a:p>
          <a:p>
            <a:r>
              <a:rPr lang="de-DE" dirty="0" err="1" smtClean="0"/>
              <a:t>Funded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st</a:t>
            </a:r>
            <a:r>
              <a:rPr lang="en-US" dirty="0" smtClean="0"/>
              <a:t>ate ministry of Baden-Württemberg for </a:t>
            </a:r>
            <a:r>
              <a:rPr lang="en-US" dirty="0" err="1" smtClean="0"/>
              <a:t>Wirtschaft</a:t>
            </a:r>
            <a:r>
              <a:rPr lang="en-US" dirty="0" smtClean="0"/>
              <a:t>, </a:t>
            </a:r>
            <a:r>
              <a:rPr lang="en-US" dirty="0" err="1" smtClean="0"/>
              <a:t>Arbeit</a:t>
            </a:r>
            <a:r>
              <a:rPr lang="en-US" dirty="0" smtClean="0"/>
              <a:t> und </a:t>
            </a:r>
            <a:r>
              <a:rPr lang="en-US" dirty="0" err="1" smtClean="0"/>
              <a:t>Wohnungsbau</a:t>
            </a:r>
            <a:endParaRPr lang="de-DE" dirty="0" smtClean="0"/>
          </a:p>
          <a:p>
            <a:r>
              <a:rPr lang="de-DE" dirty="0" smtClean="0"/>
              <a:t>Project Partners:</a:t>
            </a:r>
          </a:p>
          <a:p>
            <a:pPr lvl="1"/>
            <a:r>
              <a:rPr lang="de-DE" dirty="0" smtClean="0"/>
              <a:t>DLR-BT (</a:t>
            </a:r>
            <a:r>
              <a:rPr lang="en-US" dirty="0" smtClean="0"/>
              <a:t>German Aerospace Center – Institute of structures and design)</a:t>
            </a:r>
            <a:endParaRPr lang="de-DE" dirty="0" smtClean="0"/>
          </a:p>
          <a:p>
            <a:pPr lvl="1"/>
            <a:r>
              <a:rPr lang="de-DE" dirty="0" smtClean="0"/>
              <a:t>Fraunhofer IPA (</a:t>
            </a:r>
            <a:r>
              <a:rPr lang="en-US" dirty="0" smtClean="0"/>
              <a:t>Institute for Manufacturing Engineering and Automation)</a:t>
            </a:r>
          </a:p>
          <a:p>
            <a:pPr lvl="1"/>
            <a:r>
              <a:rPr lang="en-US" dirty="0" smtClean="0"/>
              <a:t>University of Stuttgart, IRS (Institute of Space Systems)</a:t>
            </a:r>
          </a:p>
          <a:p>
            <a:pPr lvl="1"/>
            <a:r>
              <a:rPr lang="en-US" dirty="0" smtClean="0"/>
              <a:t>Industry Partners from Baden-Württemberg</a:t>
            </a:r>
            <a:endParaRPr lang="de-DE" dirty="0" smtClean="0"/>
          </a:p>
          <a:p>
            <a:r>
              <a:rPr lang="de-DE" dirty="0" smtClean="0"/>
              <a:t>Automotive </a:t>
            </a:r>
            <a:r>
              <a:rPr lang="de-DE" dirty="0" err="1" smtClean="0"/>
              <a:t>electronics</a:t>
            </a:r>
            <a:r>
              <a:rPr lang="de-DE" dirty="0" smtClean="0"/>
              <a:t>, additive </a:t>
            </a:r>
            <a:r>
              <a:rPr lang="de-DE" dirty="0" err="1" smtClean="0"/>
              <a:t>manufacturing</a:t>
            </a:r>
            <a:r>
              <a:rPr lang="de-DE" dirty="0" smtClean="0"/>
              <a:t>, </a:t>
            </a:r>
            <a:r>
              <a:rPr lang="de-DE" dirty="0" err="1" smtClean="0"/>
              <a:t>novel</a:t>
            </a:r>
            <a:r>
              <a:rPr lang="de-DE" dirty="0" smtClean="0"/>
              <a:t> </a:t>
            </a:r>
            <a:r>
              <a:rPr lang="de-DE" dirty="0" err="1" smtClean="0"/>
              <a:t>propulsion</a:t>
            </a:r>
            <a:r>
              <a:rPr lang="de-DE" dirty="0" smtClean="0"/>
              <a:t> </a:t>
            </a:r>
          </a:p>
          <a:p>
            <a:pPr lvl="1">
              <a:buNone/>
            </a:pPr>
            <a:r>
              <a:rPr lang="de-DE" dirty="0" err="1" smtClean="0"/>
              <a:t>systems</a:t>
            </a:r>
            <a:endParaRPr lang="de-DE" dirty="0" smtClean="0"/>
          </a:p>
          <a:p>
            <a:r>
              <a:rPr lang="de-DE" dirty="0" smtClean="0"/>
              <a:t>More </a:t>
            </a:r>
            <a:r>
              <a:rPr lang="de-DE" dirty="0" err="1" smtClean="0"/>
              <a:t>information</a:t>
            </a:r>
            <a:r>
              <a:rPr lang="de-DE" dirty="0" smtClean="0"/>
              <a:t> on IRAS: </a:t>
            </a:r>
            <a:r>
              <a:rPr lang="de-DE" dirty="0" smtClean="0">
                <a:hlinkClick r:id="rId2"/>
              </a:rPr>
              <a:t>http://www.dlr.de/bt/en/IRAS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University </a:t>
            </a:r>
            <a:r>
              <a:rPr lang="de-DE" dirty="0" err="1" smtClean="0"/>
              <a:t>of</a:t>
            </a:r>
            <a:r>
              <a:rPr lang="de-DE" dirty="0" smtClean="0"/>
              <a:t>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IRAS – Integrated Research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Affordable</a:t>
            </a:r>
            <a:r>
              <a:rPr lang="de-DE" dirty="0" smtClean="0"/>
              <a:t> </a:t>
            </a:r>
            <a:r>
              <a:rPr lang="de-DE" dirty="0" err="1" smtClean="0"/>
              <a:t>Satellites</a:t>
            </a:r>
            <a:endParaRPr lang="de-DE" dirty="0"/>
          </a:p>
        </p:txBody>
      </p:sp>
      <p:pic>
        <p:nvPicPr>
          <p:cNvPr id="7" name="Picture 2" descr="D:\isil\IRAS\Administration\Media\25270_IRAS-Logo\25270_IRAS-Logo\Logo_IRAS_4c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169" y="0"/>
            <a:ext cx="1335831" cy="1049582"/>
          </a:xfrm>
          <a:prstGeom prst="rect">
            <a:avLst/>
          </a:prstGeom>
          <a:noFill/>
        </p:spPr>
      </p:pic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67200" y="951549"/>
            <a:ext cx="4445003" cy="3759042"/>
          </a:xfrm>
        </p:spPr>
        <p:txBody>
          <a:bodyPr/>
          <a:lstStyle/>
          <a:p>
            <a:r>
              <a:rPr lang="de-DE" dirty="0" smtClean="0"/>
              <a:t>Digital </a:t>
            </a:r>
            <a:r>
              <a:rPr lang="de-DE" dirty="0" err="1" smtClean="0"/>
              <a:t>environment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holistic</a:t>
            </a:r>
            <a:r>
              <a:rPr lang="de-DE" dirty="0" smtClean="0"/>
              <a:t> </a:t>
            </a:r>
            <a:r>
              <a:rPr lang="de-DE" dirty="0" err="1" smtClean="0"/>
              <a:t>concurrent</a:t>
            </a:r>
            <a:r>
              <a:rPr lang="de-DE" dirty="0" smtClean="0"/>
              <a:t> </a:t>
            </a:r>
            <a:r>
              <a:rPr lang="de-DE" dirty="0" err="1" smtClean="0"/>
              <a:t>satellite</a:t>
            </a:r>
            <a:r>
              <a:rPr lang="de-DE" dirty="0" smtClean="0"/>
              <a:t> design</a:t>
            </a:r>
          </a:p>
          <a:p>
            <a:r>
              <a:rPr lang="de-DE" dirty="0" smtClean="0"/>
              <a:t>DCEP Core Server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r>
              <a:rPr lang="de-DE" dirty="0" smtClean="0"/>
              <a:t>Design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lvl="1"/>
            <a:r>
              <a:rPr lang="de-DE" dirty="0" smtClean="0"/>
              <a:t>Access via SSH, XML </a:t>
            </a:r>
            <a:r>
              <a:rPr lang="de-DE" dirty="0" err="1" smtClean="0"/>
              <a:t>interface</a:t>
            </a:r>
            <a:endParaRPr lang="de-DE" dirty="0" smtClean="0"/>
          </a:p>
          <a:p>
            <a:pPr lvl="1"/>
            <a:r>
              <a:rPr lang="de-DE" dirty="0" smtClean="0"/>
              <a:t>Partners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, but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endParaRPr lang="de-DE" dirty="0" smtClean="0"/>
          </a:p>
          <a:p>
            <a:r>
              <a:rPr lang="de-DE" dirty="0" err="1" smtClean="0"/>
              <a:t>Combination</a:t>
            </a:r>
            <a:r>
              <a:rPr lang="de-DE" dirty="0" smtClean="0"/>
              <a:t> &amp;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The Digital </a:t>
            </a:r>
            <a:r>
              <a:rPr lang="de-DE" dirty="0" err="1" smtClean="0"/>
              <a:t>Concurrent</a:t>
            </a:r>
            <a:r>
              <a:rPr lang="de-DE" dirty="0" smtClean="0"/>
              <a:t> Engineering </a:t>
            </a:r>
            <a:r>
              <a:rPr lang="de-DE" dirty="0" err="1" smtClean="0"/>
              <a:t>Platform</a:t>
            </a:r>
            <a:r>
              <a:rPr lang="de-DE" dirty="0" smtClean="0"/>
              <a:t> (DCEP)</a:t>
            </a:r>
            <a:endParaRPr lang="de-DE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478301" y="951549"/>
            <a:ext cx="3640385" cy="3755714"/>
            <a:chOff x="1667021" y="1301262"/>
            <a:chExt cx="3640385" cy="3755714"/>
          </a:xfrm>
        </p:grpSpPr>
        <p:sp>
          <p:nvSpPr>
            <p:cNvPr id="12" name="Textfeld 11"/>
            <p:cNvSpPr txBox="1"/>
            <p:nvPr/>
          </p:nvSpPr>
          <p:spPr>
            <a:xfrm>
              <a:off x="1667021" y="1301262"/>
              <a:ext cx="720000" cy="2215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User 1</a:t>
              </a: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1667021" y="1526345"/>
              <a:ext cx="720000" cy="36933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buClr>
                  <a:schemeClr val="accent1"/>
                </a:buClr>
              </a:pPr>
              <a:r>
                <a:rPr lang="de-DE" sz="1200" dirty="0" smtClean="0"/>
                <a:t>Frontend</a:t>
              </a:r>
            </a:p>
            <a:p>
              <a:pPr marL="179388" indent="-179388" algn="ctr">
                <a:buClr>
                  <a:schemeClr val="accent1"/>
                </a:buClr>
              </a:pPr>
              <a:r>
                <a:rPr lang="de-DE" sz="1200" dirty="0" smtClean="0"/>
                <a:t>GUI / AR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3793598" y="1303607"/>
              <a:ext cx="720000" cy="2232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User 3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3793598" y="1528690"/>
              <a:ext cx="720000" cy="36933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buClr>
                  <a:schemeClr val="accent1"/>
                </a:buClr>
              </a:pPr>
              <a:r>
                <a:rPr lang="de-DE" sz="1200" dirty="0" smtClean="0"/>
                <a:t>Frontend</a:t>
              </a:r>
            </a:p>
            <a:p>
              <a:pPr marL="179388" indent="-179388" algn="ctr">
                <a:buClr>
                  <a:schemeClr val="accent1"/>
                </a:buClr>
              </a:pPr>
              <a:r>
                <a:rPr lang="de-DE" sz="1200" dirty="0" smtClean="0"/>
                <a:t>GUI / AR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4670482" y="1448974"/>
              <a:ext cx="499404" cy="2215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…</a:t>
              </a:r>
            </a:p>
          </p:txBody>
        </p:sp>
        <p:grpSp>
          <p:nvGrpSpPr>
            <p:cNvPr id="17" name="Gruppieren 18"/>
            <p:cNvGrpSpPr/>
            <p:nvPr/>
          </p:nvGrpSpPr>
          <p:grpSpPr>
            <a:xfrm>
              <a:off x="1667021" y="2489986"/>
              <a:ext cx="1266093" cy="1603717"/>
              <a:chOff x="1667021" y="2271932"/>
              <a:chExt cx="1266093" cy="1603717"/>
            </a:xfrm>
          </p:grpSpPr>
          <p:sp>
            <p:nvSpPr>
              <p:cNvPr id="44" name="Rechteck 43"/>
              <p:cNvSpPr/>
              <p:nvPr/>
            </p:nvSpPr>
            <p:spPr>
              <a:xfrm>
                <a:off x="1667021" y="2271932"/>
                <a:ext cx="1266093" cy="1603717"/>
              </a:xfrm>
              <a:prstGeom prst="rect">
                <a:avLst/>
              </a:prstGeom>
              <a:ln w="12700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 smtClean="0"/>
                  <a:t>DCEP</a:t>
                </a:r>
              </a:p>
              <a:p>
                <a:pPr algn="ctr"/>
                <a:r>
                  <a:rPr lang="de-DE" sz="1600" dirty="0" smtClean="0"/>
                  <a:t>Core</a:t>
                </a:r>
              </a:p>
              <a:p>
                <a:pPr algn="ctr"/>
                <a:endParaRPr lang="de-DE" sz="1600" dirty="0" smtClean="0"/>
              </a:p>
              <a:p>
                <a:pPr algn="ctr"/>
                <a:endParaRPr lang="de-DE" sz="1600" dirty="0" smtClean="0"/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1872175" y="3359834"/>
                <a:ext cx="855785" cy="221599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smtClean="0"/>
                  <a:t>DCEP Data</a:t>
                </a:r>
              </a:p>
            </p:txBody>
          </p:sp>
        </p:grpSp>
        <p:sp>
          <p:nvSpPr>
            <p:cNvPr id="18" name="Textfeld 17"/>
            <p:cNvSpPr txBox="1"/>
            <p:nvPr/>
          </p:nvSpPr>
          <p:spPr>
            <a:xfrm>
              <a:off x="2330551" y="4492288"/>
              <a:ext cx="2556000" cy="2215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err="1" smtClean="0"/>
                <a:t>Databases</a:t>
              </a:r>
              <a:r>
                <a:rPr lang="de-DE" sz="1200" dirty="0" smtClean="0"/>
                <a:t> (Research, </a:t>
              </a:r>
              <a:r>
                <a:rPr lang="de-DE" sz="1200" dirty="0" err="1" smtClean="0"/>
                <a:t>Supplier</a:t>
              </a:r>
              <a:r>
                <a:rPr lang="de-DE" sz="1200" dirty="0" smtClean="0"/>
                <a:t>, …)</a:t>
              </a:r>
            </a:p>
          </p:txBody>
        </p:sp>
        <p:sp>
          <p:nvSpPr>
            <p:cNvPr id="19" name="Textfeld 18"/>
            <p:cNvSpPr txBox="1"/>
            <p:nvPr/>
          </p:nvSpPr>
          <p:spPr>
            <a:xfrm>
              <a:off x="2330551" y="4855702"/>
              <a:ext cx="2556000" cy="201274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Manufacturing &amp; </a:t>
              </a:r>
              <a:r>
                <a:rPr lang="de-DE" sz="1200" dirty="0" err="1" smtClean="0"/>
                <a:t>Testing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Facilities</a:t>
              </a:r>
              <a:endParaRPr lang="de-DE" sz="1200" dirty="0" smtClean="0"/>
            </a:p>
          </p:txBody>
        </p:sp>
        <p:cxnSp>
          <p:nvCxnSpPr>
            <p:cNvPr id="20" name="Gerade Verbindung mit Pfeil 19"/>
            <p:cNvCxnSpPr>
              <a:endCxn id="18" idx="1"/>
            </p:cNvCxnSpPr>
            <p:nvPr/>
          </p:nvCxnSpPr>
          <p:spPr>
            <a:xfrm>
              <a:off x="2074988" y="4603088"/>
              <a:ext cx="255563" cy="1588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mit Pfeil 20"/>
            <p:cNvCxnSpPr/>
            <p:nvPr/>
          </p:nvCxnSpPr>
          <p:spPr>
            <a:xfrm rot="5400000" flipH="1" flipV="1">
              <a:off x="1828806" y="4353956"/>
              <a:ext cx="492369" cy="0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>
              <a:endCxn id="19" idx="1"/>
            </p:cNvCxnSpPr>
            <p:nvPr/>
          </p:nvCxnSpPr>
          <p:spPr>
            <a:xfrm flipV="1">
              <a:off x="1896797" y="4956339"/>
              <a:ext cx="433754" cy="184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mit Pfeil 22"/>
            <p:cNvCxnSpPr/>
            <p:nvPr/>
          </p:nvCxnSpPr>
          <p:spPr>
            <a:xfrm rot="5400000" flipH="1" flipV="1">
              <a:off x="1487662" y="4526285"/>
              <a:ext cx="851095" cy="0"/>
            </a:xfrm>
            <a:prstGeom prst="straightConnector1">
              <a:avLst/>
            </a:prstGeom>
            <a:ln w="12700"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feld 23"/>
            <p:cNvSpPr txBox="1"/>
            <p:nvPr/>
          </p:nvSpPr>
          <p:spPr>
            <a:xfrm>
              <a:off x="2708035" y="1301262"/>
              <a:ext cx="720000" cy="2232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User 2</a:t>
              </a: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2708035" y="1526345"/>
              <a:ext cx="720000" cy="36933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buClr>
                  <a:schemeClr val="accent1"/>
                </a:buClr>
              </a:pPr>
              <a:r>
                <a:rPr lang="de-DE" sz="1200" dirty="0" smtClean="0"/>
                <a:t>Frontend</a:t>
              </a:r>
            </a:p>
            <a:p>
              <a:pPr marL="179388" indent="-179388" algn="ctr">
                <a:buClr>
                  <a:schemeClr val="accent1"/>
                </a:buClr>
              </a:pPr>
              <a:r>
                <a:rPr lang="de-DE" sz="1200" dirty="0" smtClean="0"/>
                <a:t>GUI / AR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3615406" y="2489985"/>
              <a:ext cx="1692000" cy="2232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err="1" smtClean="0"/>
                <a:t>Constellation</a:t>
              </a:r>
              <a:r>
                <a:rPr lang="de-DE" sz="1200" dirty="0" smtClean="0"/>
                <a:t> Design</a:t>
              </a:r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3615406" y="2853400"/>
              <a:ext cx="1692000" cy="221599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err="1" smtClean="0"/>
                <a:t>Satellite</a:t>
              </a:r>
              <a:r>
                <a:rPr lang="de-DE" sz="1200" dirty="0" smtClean="0"/>
                <a:t> Design (ESDC)</a:t>
              </a: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3615406" y="3528650"/>
              <a:ext cx="1692000" cy="2232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err="1" smtClean="0"/>
                <a:t>Cost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Estimation</a:t>
              </a:r>
              <a:endParaRPr lang="de-DE" sz="1200" dirty="0" smtClean="0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3615406" y="3872104"/>
              <a:ext cx="1692000" cy="223200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…</a:t>
              </a:r>
            </a:p>
          </p:txBody>
        </p:sp>
        <p:cxnSp>
          <p:nvCxnSpPr>
            <p:cNvPr id="30" name="Gerade Verbindung mit Pfeil 29"/>
            <p:cNvCxnSpPr/>
            <p:nvPr/>
          </p:nvCxnSpPr>
          <p:spPr>
            <a:xfrm>
              <a:off x="2940148" y="2602527"/>
              <a:ext cx="675258" cy="0"/>
            </a:xfrm>
            <a:prstGeom prst="straightConnector1">
              <a:avLst/>
            </a:prstGeom>
            <a:ln w="12700">
              <a:headEnd type="triangl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>
              <a:off x="2937802" y="2958909"/>
              <a:ext cx="677604" cy="0"/>
            </a:xfrm>
            <a:prstGeom prst="straightConnector1">
              <a:avLst/>
            </a:prstGeom>
            <a:ln w="12700">
              <a:headEnd type="triangl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mit Pfeil 31"/>
            <p:cNvCxnSpPr>
              <a:endCxn id="28" idx="1"/>
            </p:cNvCxnSpPr>
            <p:nvPr/>
          </p:nvCxnSpPr>
          <p:spPr>
            <a:xfrm>
              <a:off x="2947184" y="3639451"/>
              <a:ext cx="668222" cy="799"/>
            </a:xfrm>
            <a:prstGeom prst="straightConnector1">
              <a:avLst/>
            </a:prstGeom>
            <a:ln w="12700">
              <a:headEnd type="triangl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mit Pfeil 32"/>
            <p:cNvCxnSpPr/>
            <p:nvPr/>
          </p:nvCxnSpPr>
          <p:spPr>
            <a:xfrm>
              <a:off x="2954214" y="3981163"/>
              <a:ext cx="661192" cy="0"/>
            </a:xfrm>
            <a:prstGeom prst="straightConnector1">
              <a:avLst/>
            </a:prstGeom>
            <a:ln w="12700">
              <a:headEnd type="triangl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3944829" y="2220356"/>
              <a:ext cx="895635" cy="221599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IRS Tools</a:t>
              </a:r>
            </a:p>
          </p:txBody>
        </p:sp>
        <p:sp>
          <p:nvSpPr>
            <p:cNvPr id="35" name="Textfeld 34"/>
            <p:cNvSpPr txBox="1"/>
            <p:nvPr/>
          </p:nvSpPr>
          <p:spPr>
            <a:xfrm>
              <a:off x="3944829" y="3209783"/>
              <a:ext cx="895635" cy="201274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marL="179388" indent="-179388" algn="ctr">
                <a:lnSpc>
                  <a:spcPct val="120000"/>
                </a:lnSpc>
                <a:spcBef>
                  <a:spcPts val="750"/>
                </a:spcBef>
                <a:buClr>
                  <a:schemeClr val="accent1"/>
                </a:buClr>
              </a:pPr>
              <a:r>
                <a:rPr lang="de-DE" sz="1200" dirty="0" smtClean="0"/>
                <a:t>Other Tools</a:t>
              </a:r>
            </a:p>
          </p:txBody>
        </p:sp>
        <p:cxnSp>
          <p:nvCxnSpPr>
            <p:cNvPr id="36" name="Gerade Verbindung 35"/>
            <p:cNvCxnSpPr/>
            <p:nvPr/>
          </p:nvCxnSpPr>
          <p:spPr>
            <a:xfrm>
              <a:off x="1678745" y="4283616"/>
              <a:ext cx="3420000" cy="0"/>
            </a:xfrm>
            <a:prstGeom prst="line">
              <a:avLst/>
            </a:prstGeom>
            <a:ln w="12700">
              <a:solidFill>
                <a:schemeClr val="bg2"/>
              </a:solidFill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 rot="5400000">
              <a:off x="2204806" y="3176086"/>
              <a:ext cx="2160000" cy="0"/>
            </a:xfrm>
            <a:prstGeom prst="line">
              <a:avLst/>
            </a:prstGeom>
            <a:ln w="12700">
              <a:solidFill>
                <a:schemeClr val="bg2"/>
              </a:solidFill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1678745" y="2044505"/>
              <a:ext cx="3420000" cy="0"/>
            </a:xfrm>
            <a:prstGeom prst="line">
              <a:avLst/>
            </a:prstGeom>
            <a:ln w="12700">
              <a:solidFill>
                <a:schemeClr val="bg2"/>
              </a:solidFill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Gerade Verbindung mit Pfeil 38"/>
            <p:cNvCxnSpPr>
              <a:stCxn id="44" idx="0"/>
            </p:cNvCxnSpPr>
            <p:nvPr/>
          </p:nvCxnSpPr>
          <p:spPr>
            <a:xfrm rot="5400000" flipH="1" flipV="1">
              <a:off x="2145321" y="2335239"/>
              <a:ext cx="309494" cy="1588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/>
            <p:cNvCxnSpPr>
              <a:stCxn id="13" idx="2"/>
            </p:cNvCxnSpPr>
            <p:nvPr/>
          </p:nvCxnSpPr>
          <p:spPr>
            <a:xfrm rot="5400000">
              <a:off x="1882385" y="2039041"/>
              <a:ext cx="288000" cy="1273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/>
            <p:cNvCxnSpPr>
              <a:stCxn id="25" idx="2"/>
            </p:cNvCxnSpPr>
            <p:nvPr/>
          </p:nvCxnSpPr>
          <p:spPr>
            <a:xfrm rot="5400000">
              <a:off x="2923396" y="2039038"/>
              <a:ext cx="288000" cy="1278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/>
            <p:cNvCxnSpPr>
              <a:stCxn id="15" idx="2"/>
            </p:cNvCxnSpPr>
            <p:nvPr/>
          </p:nvCxnSpPr>
          <p:spPr>
            <a:xfrm rot="5400000">
              <a:off x="4009598" y="2042022"/>
              <a:ext cx="288000" cy="0"/>
            </a:xfrm>
            <a:prstGeom prst="straightConnector1">
              <a:avLst/>
            </a:prstGeom>
            <a:ln w="12700">
              <a:headEnd type="triangle" w="med" len="med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2018714" y="2180493"/>
              <a:ext cx="213125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Foliennummernplatzhalt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66000" y="951549"/>
            <a:ext cx="4400553" cy="3759042"/>
          </a:xfrm>
        </p:spPr>
        <p:txBody>
          <a:bodyPr/>
          <a:lstStyle/>
          <a:p>
            <a:r>
              <a:rPr lang="de-DE" dirty="0" smtClean="0"/>
              <a:t>Digital </a:t>
            </a:r>
            <a:r>
              <a:rPr lang="de-DE" dirty="0" err="1" smtClean="0"/>
              <a:t>environment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holistic</a:t>
            </a:r>
            <a:r>
              <a:rPr lang="de-DE" dirty="0" smtClean="0"/>
              <a:t> </a:t>
            </a:r>
            <a:r>
              <a:rPr lang="de-DE" dirty="0" err="1" smtClean="0"/>
              <a:t>concurrent</a:t>
            </a:r>
            <a:r>
              <a:rPr lang="de-DE" dirty="0" smtClean="0"/>
              <a:t> </a:t>
            </a:r>
            <a:r>
              <a:rPr lang="de-DE" dirty="0" err="1" smtClean="0"/>
              <a:t>satellite</a:t>
            </a:r>
            <a:r>
              <a:rPr lang="de-DE" dirty="0" smtClean="0"/>
              <a:t> design</a:t>
            </a:r>
          </a:p>
          <a:p>
            <a:r>
              <a:rPr lang="de-DE" dirty="0" smtClean="0"/>
              <a:t>DCEP Core Server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r>
              <a:rPr lang="de-DE" dirty="0" smtClean="0"/>
              <a:t>Design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lvl="1"/>
            <a:r>
              <a:rPr lang="de-DE" dirty="0" smtClean="0"/>
              <a:t>Access via SSH, XML </a:t>
            </a:r>
            <a:r>
              <a:rPr lang="de-DE" dirty="0" err="1" smtClean="0"/>
              <a:t>interface</a:t>
            </a:r>
            <a:endParaRPr lang="de-DE" dirty="0" smtClean="0"/>
          </a:p>
          <a:p>
            <a:pPr lvl="1"/>
            <a:r>
              <a:rPr lang="de-DE" dirty="0" smtClean="0"/>
              <a:t>Partners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, but </a:t>
            </a:r>
            <a:r>
              <a:rPr lang="de-DE" dirty="0" err="1" smtClean="0"/>
              <a:t>keep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endParaRPr lang="de-DE" dirty="0" smtClean="0"/>
          </a:p>
          <a:p>
            <a:r>
              <a:rPr lang="de-DE" dirty="0" err="1" smtClean="0"/>
              <a:t>Combination</a:t>
            </a:r>
            <a:r>
              <a:rPr lang="de-DE" dirty="0" smtClean="0"/>
              <a:t> &amp; </a:t>
            </a:r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The Digital </a:t>
            </a:r>
            <a:r>
              <a:rPr lang="de-DE" dirty="0" err="1" smtClean="0"/>
              <a:t>Concurrent</a:t>
            </a:r>
            <a:r>
              <a:rPr lang="de-DE" dirty="0" smtClean="0"/>
              <a:t> Engineering </a:t>
            </a:r>
            <a:r>
              <a:rPr lang="de-DE" dirty="0" err="1" smtClean="0"/>
              <a:t>Platform</a:t>
            </a:r>
            <a:r>
              <a:rPr lang="de-DE" dirty="0" smtClean="0"/>
              <a:t> (DCEP)</a:t>
            </a:r>
            <a:endParaRPr lang="de-DE" dirty="0"/>
          </a:p>
        </p:txBody>
      </p:sp>
      <p:grpSp>
        <p:nvGrpSpPr>
          <p:cNvPr id="7" name="Gruppieren 6"/>
          <p:cNvGrpSpPr/>
          <p:nvPr/>
        </p:nvGrpSpPr>
        <p:grpSpPr>
          <a:xfrm>
            <a:off x="478301" y="951549"/>
            <a:ext cx="3734973" cy="3755714"/>
            <a:chOff x="478301" y="1273126"/>
            <a:chExt cx="3734973" cy="3755714"/>
          </a:xfrm>
        </p:grpSpPr>
        <p:grpSp>
          <p:nvGrpSpPr>
            <p:cNvPr id="8" name="Gruppieren 85"/>
            <p:cNvGrpSpPr/>
            <p:nvPr/>
          </p:nvGrpSpPr>
          <p:grpSpPr>
            <a:xfrm>
              <a:off x="478301" y="1273126"/>
              <a:ext cx="3640385" cy="3755714"/>
              <a:chOff x="1667021" y="1301262"/>
              <a:chExt cx="3640385" cy="3755714"/>
            </a:xfrm>
          </p:grpSpPr>
          <p:sp>
            <p:nvSpPr>
              <p:cNvPr id="11" name="Textfeld 10"/>
              <p:cNvSpPr txBox="1"/>
              <p:nvPr/>
            </p:nvSpPr>
            <p:spPr>
              <a:xfrm>
                <a:off x="1667021" y="1301262"/>
                <a:ext cx="720000" cy="221599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smtClean="0"/>
                  <a:t>User 1</a:t>
                </a: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>
                <a:off x="1667021" y="1526345"/>
                <a:ext cx="720000" cy="36933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buClr>
                    <a:schemeClr val="accent1"/>
                  </a:buClr>
                </a:pPr>
                <a:r>
                  <a:rPr lang="de-DE" sz="1200" dirty="0" smtClean="0"/>
                  <a:t>Frontend</a:t>
                </a:r>
              </a:p>
              <a:p>
                <a:pPr marL="179388" indent="-179388" algn="ctr">
                  <a:buClr>
                    <a:schemeClr val="accent1"/>
                  </a:buClr>
                </a:pPr>
                <a:r>
                  <a:rPr lang="de-DE" sz="1200" dirty="0" smtClean="0"/>
                  <a:t>GUI / AR</a:t>
                </a: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>
                <a:off x="3793598" y="1303607"/>
                <a:ext cx="720000" cy="2232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smtClean="0"/>
                  <a:t>User 3</a:t>
                </a:r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>
                <a:off x="3793598" y="1528690"/>
                <a:ext cx="720000" cy="36933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buClr>
                    <a:schemeClr val="accent1"/>
                  </a:buClr>
                </a:pPr>
                <a:r>
                  <a:rPr lang="de-DE" sz="1200" dirty="0" smtClean="0"/>
                  <a:t>Frontend</a:t>
                </a:r>
              </a:p>
              <a:p>
                <a:pPr marL="179388" indent="-179388" algn="ctr">
                  <a:buClr>
                    <a:schemeClr val="accent1"/>
                  </a:buClr>
                </a:pPr>
                <a:r>
                  <a:rPr lang="de-DE" sz="1200" dirty="0" smtClean="0"/>
                  <a:t>GUI / AR</a:t>
                </a:r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4670482" y="1448974"/>
                <a:ext cx="499404" cy="22159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smtClean="0"/>
                  <a:t>…</a:t>
                </a:r>
              </a:p>
            </p:txBody>
          </p:sp>
          <p:grpSp>
            <p:nvGrpSpPr>
              <p:cNvPr id="16" name="Gruppieren 18"/>
              <p:cNvGrpSpPr/>
              <p:nvPr/>
            </p:nvGrpSpPr>
            <p:grpSpPr>
              <a:xfrm>
                <a:off x="1667021" y="2489986"/>
                <a:ext cx="1266093" cy="1603717"/>
                <a:chOff x="1667021" y="2271932"/>
                <a:chExt cx="1266093" cy="1603717"/>
              </a:xfrm>
            </p:grpSpPr>
            <p:sp>
              <p:nvSpPr>
                <p:cNvPr id="37" name="Rechteck 36"/>
                <p:cNvSpPr/>
                <p:nvPr/>
              </p:nvSpPr>
              <p:spPr>
                <a:xfrm>
                  <a:off x="1667021" y="2271932"/>
                  <a:ext cx="1266093" cy="1603717"/>
                </a:xfrm>
                <a:prstGeom prst="rect">
                  <a:avLst/>
                </a:prstGeom>
                <a:ln w="12700"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600" dirty="0" smtClean="0"/>
                    <a:t>DCEP</a:t>
                  </a:r>
                </a:p>
                <a:p>
                  <a:pPr algn="ctr"/>
                  <a:r>
                    <a:rPr lang="de-DE" sz="1600" dirty="0" smtClean="0"/>
                    <a:t>Core</a:t>
                  </a:r>
                </a:p>
                <a:p>
                  <a:pPr algn="ctr"/>
                  <a:endParaRPr lang="de-DE" sz="1600" dirty="0" smtClean="0"/>
                </a:p>
                <a:p>
                  <a:pPr algn="ctr"/>
                  <a:endParaRPr lang="de-DE" sz="1600" dirty="0" smtClean="0"/>
                </a:p>
              </p:txBody>
            </p:sp>
            <p:sp>
              <p:nvSpPr>
                <p:cNvPr id="38" name="Textfeld 37"/>
                <p:cNvSpPr txBox="1"/>
                <p:nvPr/>
              </p:nvSpPr>
              <p:spPr>
                <a:xfrm>
                  <a:off x="1872175" y="3359834"/>
                  <a:ext cx="855785" cy="221599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accent1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179388" indent="-179388" algn="ctr">
                    <a:lnSpc>
                      <a:spcPct val="120000"/>
                    </a:lnSpc>
                    <a:spcBef>
                      <a:spcPts val="750"/>
                    </a:spcBef>
                    <a:buClr>
                      <a:schemeClr val="accent1"/>
                    </a:buClr>
                  </a:pPr>
                  <a:r>
                    <a:rPr lang="de-DE" sz="1200" dirty="0" smtClean="0"/>
                    <a:t>DCEP Data</a:t>
                  </a:r>
                </a:p>
              </p:txBody>
            </p:sp>
          </p:grpSp>
          <p:sp>
            <p:nvSpPr>
              <p:cNvPr id="17" name="Textfeld 16"/>
              <p:cNvSpPr txBox="1"/>
              <p:nvPr/>
            </p:nvSpPr>
            <p:spPr>
              <a:xfrm>
                <a:off x="2330551" y="4492288"/>
                <a:ext cx="2556000" cy="221599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err="1" smtClean="0"/>
                  <a:t>Databases</a:t>
                </a:r>
                <a:r>
                  <a:rPr lang="de-DE" sz="1200" dirty="0" smtClean="0"/>
                  <a:t> (Research, </a:t>
                </a:r>
                <a:r>
                  <a:rPr lang="de-DE" sz="1200" dirty="0" err="1" smtClean="0"/>
                  <a:t>Supplier</a:t>
                </a:r>
                <a:r>
                  <a:rPr lang="de-DE" sz="1200" dirty="0" smtClean="0"/>
                  <a:t>, …)</a:t>
                </a:r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2330551" y="4855702"/>
                <a:ext cx="2556000" cy="201274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smtClean="0"/>
                  <a:t>Manufacturing &amp; </a:t>
                </a:r>
                <a:r>
                  <a:rPr lang="de-DE" sz="1200" dirty="0" err="1" smtClean="0"/>
                  <a:t>Testing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Facilities</a:t>
                </a:r>
                <a:endParaRPr lang="de-DE" sz="1200" dirty="0" smtClean="0"/>
              </a:p>
            </p:txBody>
          </p:sp>
          <p:cxnSp>
            <p:nvCxnSpPr>
              <p:cNvPr id="19" name="Gerade Verbindung mit Pfeil 18"/>
              <p:cNvCxnSpPr>
                <a:endCxn id="17" idx="1"/>
              </p:cNvCxnSpPr>
              <p:nvPr/>
            </p:nvCxnSpPr>
            <p:spPr>
              <a:xfrm>
                <a:off x="2074988" y="4603088"/>
                <a:ext cx="255563" cy="1588"/>
              </a:xfrm>
              <a:prstGeom prst="straightConnector1">
                <a:avLst/>
              </a:prstGeom>
              <a:ln w="12700">
                <a:headEnd type="none" w="med" len="med"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Gerade Verbindung mit Pfeil 19"/>
              <p:cNvCxnSpPr/>
              <p:nvPr/>
            </p:nvCxnSpPr>
            <p:spPr>
              <a:xfrm rot="5400000" flipH="1" flipV="1">
                <a:off x="1828806" y="4353956"/>
                <a:ext cx="492369" cy="0"/>
              </a:xfrm>
              <a:prstGeom prst="straightConnector1">
                <a:avLst/>
              </a:prstGeom>
              <a:ln w="12700">
                <a:headEnd type="none" w="med" len="med"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Gerade Verbindung mit Pfeil 20"/>
              <p:cNvCxnSpPr>
                <a:endCxn id="18" idx="1"/>
              </p:cNvCxnSpPr>
              <p:nvPr/>
            </p:nvCxnSpPr>
            <p:spPr>
              <a:xfrm flipV="1">
                <a:off x="1896797" y="4956339"/>
                <a:ext cx="433754" cy="184"/>
              </a:xfrm>
              <a:prstGeom prst="straightConnector1">
                <a:avLst/>
              </a:prstGeom>
              <a:ln w="12700">
                <a:headEnd type="none" w="med" len="med"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Gerade Verbindung mit Pfeil 21"/>
              <p:cNvCxnSpPr/>
              <p:nvPr/>
            </p:nvCxnSpPr>
            <p:spPr>
              <a:xfrm rot="5400000" flipH="1" flipV="1">
                <a:off x="1487662" y="4526285"/>
                <a:ext cx="851095" cy="0"/>
              </a:xfrm>
              <a:prstGeom prst="straightConnector1">
                <a:avLst/>
              </a:prstGeom>
              <a:ln w="12700">
                <a:headEnd type="none" w="med" len="med"/>
                <a:tailEnd type="triangl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feld 22"/>
              <p:cNvSpPr txBox="1"/>
              <p:nvPr/>
            </p:nvSpPr>
            <p:spPr>
              <a:xfrm>
                <a:off x="2708035" y="1301262"/>
                <a:ext cx="720000" cy="2232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smtClean="0"/>
                  <a:t>User 2</a:t>
                </a:r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2708035" y="1526345"/>
                <a:ext cx="720000" cy="369332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buClr>
                    <a:schemeClr val="accent1"/>
                  </a:buClr>
                </a:pPr>
                <a:r>
                  <a:rPr lang="de-DE" sz="1200" dirty="0" smtClean="0"/>
                  <a:t>Frontend</a:t>
                </a:r>
              </a:p>
              <a:p>
                <a:pPr marL="179388" indent="-179388" algn="ctr">
                  <a:buClr>
                    <a:schemeClr val="accent1"/>
                  </a:buClr>
                </a:pPr>
                <a:r>
                  <a:rPr lang="de-DE" sz="1200" dirty="0" smtClean="0"/>
                  <a:t>GUI / AR</a:t>
                </a:r>
              </a:p>
            </p:txBody>
          </p:sp>
          <p:sp>
            <p:nvSpPr>
              <p:cNvPr id="25" name="Textfeld 24"/>
              <p:cNvSpPr txBox="1"/>
              <p:nvPr/>
            </p:nvSpPr>
            <p:spPr>
              <a:xfrm>
                <a:off x="3615406" y="2532189"/>
                <a:ext cx="1692000" cy="2232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err="1" smtClean="0"/>
                  <a:t>Constellation</a:t>
                </a:r>
                <a:r>
                  <a:rPr lang="de-DE" sz="1200" dirty="0" smtClean="0"/>
                  <a:t> Design</a:t>
                </a:r>
              </a:p>
            </p:txBody>
          </p:sp>
          <p:sp>
            <p:nvSpPr>
              <p:cNvPr id="26" name="Textfeld 25"/>
              <p:cNvSpPr txBox="1"/>
              <p:nvPr/>
            </p:nvSpPr>
            <p:spPr>
              <a:xfrm>
                <a:off x="3615406" y="2895604"/>
                <a:ext cx="1692000" cy="221599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err="1" smtClean="0"/>
                  <a:t>Satellite</a:t>
                </a:r>
                <a:r>
                  <a:rPr lang="de-DE" sz="1200" dirty="0" smtClean="0"/>
                  <a:t> Design (ESDC)</a:t>
                </a: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3615406" y="3838146"/>
                <a:ext cx="1692000" cy="223200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179388"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err="1" smtClean="0"/>
                  <a:t>Cost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Estimation</a:t>
                </a:r>
                <a:endParaRPr lang="de-DE" sz="1200" dirty="0" smtClean="0"/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3615406" y="3251987"/>
                <a:ext cx="1692000" cy="422873"/>
              </a:xfrm>
              <a:prstGeom prst="rect">
                <a:avLst/>
              </a:prstGeom>
              <a:noFill/>
              <a:ln w="12700"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indent="-179388" algn="ctr">
                  <a:lnSpc>
                    <a:spcPct val="120000"/>
                  </a:lnSpc>
                  <a:spcBef>
                    <a:spcPts val="750"/>
                  </a:spcBef>
                  <a:buClr>
                    <a:schemeClr val="accent1"/>
                  </a:buClr>
                </a:pPr>
                <a:r>
                  <a:rPr lang="de-DE" sz="1200" dirty="0" err="1" smtClean="0"/>
                  <a:t>Launchability</a:t>
                </a:r>
                <a:r>
                  <a:rPr lang="de-DE" sz="1200" dirty="0" smtClean="0"/>
                  <a:t> Analysis Tool (</a:t>
                </a:r>
                <a:r>
                  <a:rPr lang="de-DE" sz="1200" dirty="0" err="1" smtClean="0"/>
                  <a:t>Astos</a:t>
                </a:r>
                <a:r>
                  <a:rPr lang="de-DE" sz="1200" dirty="0" smtClean="0"/>
                  <a:t> Solutions)</a:t>
                </a:r>
              </a:p>
            </p:txBody>
          </p:sp>
          <p:cxnSp>
            <p:nvCxnSpPr>
              <p:cNvPr id="29" name="Gerade Verbindung 28"/>
              <p:cNvCxnSpPr/>
              <p:nvPr/>
            </p:nvCxnSpPr>
            <p:spPr>
              <a:xfrm>
                <a:off x="1678745" y="4283616"/>
                <a:ext cx="3418449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/>
            </p:nvCxnSpPr>
            <p:spPr>
              <a:xfrm rot="5400000">
                <a:off x="2204806" y="3176086"/>
                <a:ext cx="2160000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/>
            </p:nvCxnSpPr>
            <p:spPr>
              <a:xfrm>
                <a:off x="1678745" y="2044505"/>
                <a:ext cx="3418449" cy="0"/>
              </a:xfrm>
              <a:prstGeom prst="line">
                <a:avLst/>
              </a:prstGeom>
              <a:ln w="12700">
                <a:solidFill>
                  <a:schemeClr val="bg2"/>
                </a:solidFill>
                <a:prstDash val="lg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mit Pfeil 31"/>
              <p:cNvCxnSpPr>
                <a:stCxn id="37" idx="0"/>
              </p:cNvCxnSpPr>
              <p:nvPr/>
            </p:nvCxnSpPr>
            <p:spPr>
              <a:xfrm rot="5400000" flipH="1" flipV="1">
                <a:off x="2145321" y="2335239"/>
                <a:ext cx="309494" cy="1588"/>
              </a:xfrm>
              <a:prstGeom prst="straightConnector1">
                <a:avLst/>
              </a:prstGeom>
              <a:ln w="12700">
                <a:headEnd type="triangl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mit Pfeil 32"/>
              <p:cNvCxnSpPr>
                <a:stCxn id="12" idx="2"/>
              </p:cNvCxnSpPr>
              <p:nvPr/>
            </p:nvCxnSpPr>
            <p:spPr>
              <a:xfrm rot="5400000">
                <a:off x="1882385" y="2039041"/>
                <a:ext cx="288000" cy="1273"/>
              </a:xfrm>
              <a:prstGeom prst="straightConnector1">
                <a:avLst/>
              </a:prstGeom>
              <a:ln w="12700">
                <a:headEnd type="triangl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mit Pfeil 33"/>
              <p:cNvCxnSpPr>
                <a:stCxn id="24" idx="2"/>
              </p:cNvCxnSpPr>
              <p:nvPr/>
            </p:nvCxnSpPr>
            <p:spPr>
              <a:xfrm rot="5400000">
                <a:off x="2923396" y="2039038"/>
                <a:ext cx="288000" cy="1278"/>
              </a:xfrm>
              <a:prstGeom prst="straightConnector1">
                <a:avLst/>
              </a:prstGeom>
              <a:ln w="12700">
                <a:headEnd type="triangl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mit Pfeil 34"/>
              <p:cNvCxnSpPr>
                <a:stCxn id="14" idx="2"/>
              </p:cNvCxnSpPr>
              <p:nvPr/>
            </p:nvCxnSpPr>
            <p:spPr>
              <a:xfrm rot="5400000">
                <a:off x="4009598" y="2042022"/>
                <a:ext cx="288000" cy="0"/>
              </a:xfrm>
              <a:prstGeom prst="straightConnector1">
                <a:avLst/>
              </a:prstGeom>
              <a:ln w="12700">
                <a:headEnd type="triangle" w="med" len="med"/>
                <a:tailEnd type="none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/>
            </p:nvCxnSpPr>
            <p:spPr>
              <a:xfrm>
                <a:off x="2018714" y="2180493"/>
                <a:ext cx="2131255" cy="0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hteck 8"/>
            <p:cNvSpPr/>
            <p:nvPr/>
          </p:nvSpPr>
          <p:spPr>
            <a:xfrm>
              <a:off x="2356338" y="2440745"/>
              <a:ext cx="1856936" cy="1645920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smtClean="0"/>
            </a:p>
          </p:txBody>
        </p:sp>
        <p:cxnSp>
          <p:nvCxnSpPr>
            <p:cNvPr id="10" name="Gerade Verbindung mit Pfeil 9"/>
            <p:cNvCxnSpPr>
              <a:stCxn id="9" idx="1"/>
              <a:endCxn id="37" idx="3"/>
            </p:cNvCxnSpPr>
            <p:nvPr/>
          </p:nvCxnSpPr>
          <p:spPr>
            <a:xfrm rot="10800000" flipV="1">
              <a:off x="1744394" y="3263705"/>
              <a:ext cx="611944" cy="4"/>
            </a:xfrm>
            <a:prstGeom prst="straightConnector1">
              <a:avLst/>
            </a:prstGeom>
            <a:ln w="28575">
              <a:solidFill>
                <a:schemeClr val="accent2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Foliennummernplatzhalt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ieren 7"/>
          <p:cNvGrpSpPr/>
          <p:nvPr/>
        </p:nvGrpSpPr>
        <p:grpSpPr>
          <a:xfrm>
            <a:off x="222249" y="2275205"/>
            <a:ext cx="4699001" cy="4074797"/>
            <a:chOff x="112543" y="2011679"/>
            <a:chExt cx="5760247" cy="4859022"/>
          </a:xfrm>
        </p:grpSpPr>
        <p:sp>
          <p:nvSpPr>
            <p:cNvPr id="9" name="Bogen 8"/>
            <p:cNvSpPr/>
            <p:nvPr/>
          </p:nvSpPr>
          <p:spPr>
            <a:xfrm rot="10800000">
              <a:off x="2678721" y="2011679"/>
              <a:ext cx="624838" cy="726437"/>
            </a:xfrm>
            <a:prstGeom prst="arc">
              <a:avLst>
                <a:gd name="adj1" fmla="val 16200000"/>
                <a:gd name="adj2" fmla="val 17675379"/>
              </a:avLst>
            </a:prstGeom>
            <a:solidFill>
              <a:schemeClr val="accent1">
                <a:lumMod val="40000"/>
                <a:lumOff val="60000"/>
              </a:schemeClr>
            </a:solidFill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0" name="Gruppieren 41"/>
            <p:cNvGrpSpPr/>
            <p:nvPr/>
          </p:nvGrpSpPr>
          <p:grpSpPr>
            <a:xfrm>
              <a:off x="112543" y="2150009"/>
              <a:ext cx="5760247" cy="4720692"/>
              <a:chOff x="112543" y="2150009"/>
              <a:chExt cx="5760247" cy="4720692"/>
            </a:xfrm>
          </p:grpSpPr>
          <p:sp>
            <p:nvSpPr>
              <p:cNvPr id="11" name="Ellipse 10"/>
              <p:cNvSpPr/>
              <p:nvPr/>
            </p:nvSpPr>
            <p:spPr>
              <a:xfrm>
                <a:off x="1652691" y="4158000"/>
                <a:ext cx="2717800" cy="27127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2978351" y="2274454"/>
                <a:ext cx="58573" cy="66815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cxnSp>
            <p:nvCxnSpPr>
              <p:cNvPr id="13" name="Gerader Verbinder 32"/>
              <p:cNvCxnSpPr>
                <a:stCxn id="15" idx="0"/>
                <a:endCxn id="12" idx="3"/>
              </p:cNvCxnSpPr>
              <p:nvPr/>
            </p:nvCxnSpPr>
            <p:spPr>
              <a:xfrm rot="5400000" flipH="1" flipV="1">
                <a:off x="1350351" y="2976880"/>
                <a:ext cx="2281974" cy="991182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5" name="Bogen 14"/>
              <p:cNvSpPr/>
              <p:nvPr/>
            </p:nvSpPr>
            <p:spPr>
              <a:xfrm rot="16200000">
                <a:off x="1655243" y="4155451"/>
                <a:ext cx="2712700" cy="2717800"/>
              </a:xfrm>
              <a:prstGeom prst="arc">
                <a:avLst>
                  <a:gd name="adj1" fmla="val 18741266"/>
                  <a:gd name="adj2" fmla="val 21528191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38100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14" name="Gerader Verbinder 34"/>
              <p:cNvCxnSpPr/>
              <p:nvPr/>
            </p:nvCxnSpPr>
            <p:spPr>
              <a:xfrm rot="16200000" flipV="1">
                <a:off x="1409786" y="3932088"/>
                <a:ext cx="3185380" cy="3743"/>
              </a:xfrm>
              <a:prstGeom prst="line">
                <a:avLst/>
              </a:prstGeom>
              <a:ln w="38100">
                <a:solidFill>
                  <a:schemeClr val="accent2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6" name="Textfeld 15"/>
              <p:cNvSpPr txBox="1"/>
              <p:nvPr/>
            </p:nvSpPr>
            <p:spPr>
              <a:xfrm>
                <a:off x="112544" y="2150009"/>
                <a:ext cx="1422336" cy="625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/>
                  <a:t>Payload’s</a:t>
                </a:r>
              </a:p>
              <a:p>
                <a:pPr algn="r"/>
                <a:r>
                  <a:rPr lang="en-US" dirty="0" smtClean="0"/>
                  <a:t>field-of-view</a:t>
                </a:r>
                <a:endParaRPr lang="en-US" dirty="0"/>
              </a:p>
            </p:txBody>
          </p:sp>
          <p:sp>
            <p:nvSpPr>
              <p:cNvPr id="17" name="Textfeld 16"/>
              <p:cNvSpPr txBox="1"/>
              <p:nvPr/>
            </p:nvSpPr>
            <p:spPr>
              <a:xfrm>
                <a:off x="3074636" y="3429533"/>
                <a:ext cx="2798154" cy="6254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Earth-referenced payload</a:t>
                </a:r>
              </a:p>
              <a:p>
                <a:r>
                  <a:rPr lang="en-US" dirty="0" smtClean="0"/>
                  <a:t>field-of-view</a:t>
                </a:r>
                <a:endParaRPr lang="en-US" dirty="0"/>
              </a:p>
            </p:txBody>
          </p:sp>
          <p:cxnSp>
            <p:nvCxnSpPr>
              <p:cNvPr id="18" name="Gerade Verbindung mit Pfeil 17"/>
              <p:cNvCxnSpPr>
                <a:stCxn id="17" idx="1"/>
              </p:cNvCxnSpPr>
              <p:nvPr/>
            </p:nvCxnSpPr>
            <p:spPr>
              <a:xfrm rot="10800000" flipV="1">
                <a:off x="2595526" y="3742257"/>
                <a:ext cx="479110" cy="611695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feld 18"/>
              <p:cNvSpPr txBox="1"/>
              <p:nvPr/>
            </p:nvSpPr>
            <p:spPr>
              <a:xfrm>
                <a:off x="112543" y="3790211"/>
                <a:ext cx="1408927" cy="625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 smtClean="0"/>
                  <a:t>Min. ground elevation</a:t>
                </a:r>
                <a:endParaRPr lang="en-US" dirty="0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3074636" y="2870873"/>
                <a:ext cx="1121833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Altitude</a:t>
                </a:r>
                <a:endParaRPr lang="en-US" dirty="0"/>
              </a:p>
            </p:txBody>
          </p:sp>
          <p:sp>
            <p:nvSpPr>
              <p:cNvPr id="22" name="Bogen 21"/>
              <p:cNvSpPr/>
              <p:nvPr/>
            </p:nvSpPr>
            <p:spPr>
              <a:xfrm rot="1425361">
                <a:off x="1644372" y="4137800"/>
                <a:ext cx="801112" cy="825130"/>
              </a:xfrm>
              <a:prstGeom prst="arc">
                <a:avLst>
                  <a:gd name="adj1" fmla="val 16200000"/>
                  <a:gd name="adj2" fmla="val 17544678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28575"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23" name="Gerade Verbindung mit Pfeil 22"/>
              <p:cNvCxnSpPr>
                <a:stCxn id="19" idx="3"/>
              </p:cNvCxnSpPr>
              <p:nvPr/>
            </p:nvCxnSpPr>
            <p:spPr>
              <a:xfrm>
                <a:off x="1521470" y="4102936"/>
                <a:ext cx="683032" cy="136470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feld 23"/>
              <p:cNvSpPr txBox="1"/>
              <p:nvPr/>
            </p:nvSpPr>
            <p:spPr>
              <a:xfrm>
                <a:off x="3074636" y="2159274"/>
                <a:ext cx="1210733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Satellite</a:t>
                </a:r>
                <a:endParaRPr lang="en-US" dirty="0"/>
              </a:p>
            </p:txBody>
          </p:sp>
          <p:cxnSp>
            <p:nvCxnSpPr>
              <p:cNvPr id="25" name="Gerade Verbindung mit Pfeil 24"/>
              <p:cNvCxnSpPr>
                <a:stCxn id="16" idx="3"/>
              </p:cNvCxnSpPr>
              <p:nvPr/>
            </p:nvCxnSpPr>
            <p:spPr>
              <a:xfrm>
                <a:off x="1534880" y="2462733"/>
                <a:ext cx="1154678" cy="152001"/>
              </a:xfrm>
              <a:prstGeom prst="straightConnector1">
                <a:avLst/>
              </a:prstGeom>
              <a:ln w="19050">
                <a:solidFill>
                  <a:schemeClr val="tx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/>
              <p:nvPr/>
            </p:nvCxnSpPr>
            <p:spPr>
              <a:xfrm rot="10800000" flipV="1">
                <a:off x="1622033" y="4008442"/>
                <a:ext cx="996997" cy="925162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feld 26"/>
              <p:cNvSpPr txBox="1"/>
              <p:nvPr/>
            </p:nvSpPr>
            <p:spPr>
              <a:xfrm>
                <a:off x="3109806" y="4805108"/>
                <a:ext cx="1121833" cy="3084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Earth</a:t>
                </a:r>
                <a:endParaRPr lang="en-US" dirty="0"/>
              </a:p>
            </p:txBody>
          </p:sp>
        </p:grp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Constellation</a:t>
            </a:r>
            <a:r>
              <a:rPr lang="de-DE" dirty="0" smtClean="0"/>
              <a:t> Design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6" y="951549"/>
            <a:ext cx="4319584" cy="1220151"/>
          </a:xfrm>
        </p:spPr>
        <p:txBody>
          <a:bodyPr/>
          <a:lstStyle/>
          <a:p>
            <a:r>
              <a:rPr lang="de-DE" dirty="0" err="1" smtClean="0"/>
              <a:t>Described</a:t>
            </a:r>
            <a:r>
              <a:rPr lang="de-DE" dirty="0" smtClean="0"/>
              <a:t> in Wertz et al., Space Mission Engineering: The New SMAD</a:t>
            </a:r>
          </a:p>
          <a:p>
            <a:r>
              <a:rPr lang="de-DE" dirty="0" err="1" smtClean="0"/>
              <a:t>Currently</a:t>
            </a:r>
            <a:r>
              <a:rPr lang="de-DE" dirty="0" smtClean="0"/>
              <a:t> limited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</a:t>
            </a:r>
            <a:r>
              <a:rPr lang="de-DE" dirty="0" err="1" smtClean="0"/>
              <a:t>coverage</a:t>
            </a:r>
            <a:r>
              <a:rPr lang="de-DE" dirty="0" smtClean="0"/>
              <a:t>, </a:t>
            </a:r>
            <a:r>
              <a:rPr lang="de-DE" dirty="0" err="1" smtClean="0"/>
              <a:t>near</a:t>
            </a:r>
            <a:r>
              <a:rPr lang="de-DE" dirty="0" smtClean="0"/>
              <a:t> polar </a:t>
            </a:r>
            <a:r>
              <a:rPr lang="de-DE" dirty="0" err="1" smtClean="0"/>
              <a:t>constellations</a:t>
            </a: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91" name="Textplatzhalter 9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Street-</a:t>
            </a:r>
            <a:r>
              <a:rPr lang="de-DE" dirty="0" err="1" smtClean="0"/>
              <a:t>of</a:t>
            </a:r>
            <a:r>
              <a:rPr lang="de-DE" dirty="0" smtClean="0"/>
              <a:t>-</a:t>
            </a:r>
            <a:r>
              <a:rPr lang="de-DE" dirty="0" err="1" smtClean="0"/>
              <a:t>coverage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endParaRPr lang="de-DE" dirty="0"/>
          </a:p>
        </p:txBody>
      </p:sp>
      <p:grpSp>
        <p:nvGrpSpPr>
          <p:cNvPr id="93" name="Gruppieren 92"/>
          <p:cNvGrpSpPr/>
          <p:nvPr/>
        </p:nvGrpSpPr>
        <p:grpSpPr>
          <a:xfrm>
            <a:off x="4705655" y="303333"/>
            <a:ext cx="4438345" cy="3551442"/>
            <a:chOff x="4705655" y="1974261"/>
            <a:chExt cx="4438345" cy="3551442"/>
          </a:xfrm>
        </p:grpSpPr>
        <p:sp>
          <p:nvSpPr>
            <p:cNvPr id="94" name="Rechteck 93"/>
            <p:cNvSpPr/>
            <p:nvPr/>
          </p:nvSpPr>
          <p:spPr>
            <a:xfrm>
              <a:off x="6940758" y="2546257"/>
              <a:ext cx="720000" cy="23760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5" name="Rechteck 94"/>
            <p:cNvSpPr/>
            <p:nvPr/>
          </p:nvSpPr>
          <p:spPr>
            <a:xfrm>
              <a:off x="6217932" y="2546257"/>
              <a:ext cx="720000" cy="2376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0196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96" name="Ellipse 95"/>
            <p:cNvSpPr/>
            <p:nvPr/>
          </p:nvSpPr>
          <p:spPr>
            <a:xfrm>
              <a:off x="6030033" y="2978630"/>
              <a:ext cx="1080000" cy="108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97" name="Ellipse 96"/>
            <p:cNvSpPr/>
            <p:nvPr/>
          </p:nvSpPr>
          <p:spPr>
            <a:xfrm>
              <a:off x="6030033" y="3781750"/>
              <a:ext cx="1080000" cy="108000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  <a:alpha val="5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cxnSp>
          <p:nvCxnSpPr>
            <p:cNvPr id="98" name="Gerade Verbindung mit Pfeil 97"/>
            <p:cNvCxnSpPr/>
            <p:nvPr/>
          </p:nvCxnSpPr>
          <p:spPr>
            <a:xfrm rot="16200000" flipH="1">
              <a:off x="5281932" y="3761332"/>
              <a:ext cx="2592000" cy="0"/>
            </a:xfrm>
            <a:prstGeom prst="straightConnector1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triangl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Gerade Verbindung mit Pfeil 98"/>
            <p:cNvCxnSpPr/>
            <p:nvPr/>
          </p:nvCxnSpPr>
          <p:spPr>
            <a:xfrm rot="5400000">
              <a:off x="5997724" y="3701581"/>
              <a:ext cx="2592000" cy="0"/>
            </a:xfrm>
            <a:prstGeom prst="straightConnector1">
              <a:avLst/>
            </a:prstGeom>
            <a:solidFill>
              <a:schemeClr val="accent2">
                <a:alpha val="50000"/>
              </a:schemeClr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  <a:headEnd type="triangl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cxnSp>
        <p:sp>
          <p:nvSpPr>
            <p:cNvPr id="100" name="Ellipse 99"/>
            <p:cNvSpPr/>
            <p:nvPr/>
          </p:nvSpPr>
          <p:spPr>
            <a:xfrm>
              <a:off x="6761554" y="2636086"/>
              <a:ext cx="1080000" cy="108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101" name="Ellipse 100"/>
            <p:cNvSpPr/>
            <p:nvPr/>
          </p:nvSpPr>
          <p:spPr>
            <a:xfrm>
              <a:off x="6761554" y="3439206"/>
              <a:ext cx="1080000" cy="1080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  <a:alpha val="5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400"/>
            </a:p>
          </p:txBody>
        </p:sp>
        <p:sp>
          <p:nvSpPr>
            <p:cNvPr id="102" name="Textfeld 101"/>
            <p:cNvSpPr txBox="1"/>
            <p:nvPr/>
          </p:nvSpPr>
          <p:spPr>
            <a:xfrm>
              <a:off x="6147593" y="5002483"/>
              <a:ext cx="82142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Orbital Plane 1</a:t>
              </a:r>
              <a:endParaRPr lang="en-US" sz="1400" dirty="0"/>
            </a:p>
          </p:txBody>
        </p:sp>
        <p:sp>
          <p:nvSpPr>
            <p:cNvPr id="103" name="Textfeld 102"/>
            <p:cNvSpPr txBox="1"/>
            <p:nvPr/>
          </p:nvSpPr>
          <p:spPr>
            <a:xfrm>
              <a:off x="6900786" y="5002483"/>
              <a:ext cx="8223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Orbital Plane 2</a:t>
              </a:r>
              <a:endParaRPr lang="en-US" sz="1400" dirty="0"/>
            </a:p>
          </p:txBody>
        </p:sp>
        <p:sp>
          <p:nvSpPr>
            <p:cNvPr id="104" name="Ellipse 103"/>
            <p:cNvSpPr/>
            <p:nvPr/>
          </p:nvSpPr>
          <p:spPr>
            <a:xfrm>
              <a:off x="6538387" y="3481173"/>
              <a:ext cx="72817" cy="749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5" name="Ellipse 104"/>
            <p:cNvSpPr/>
            <p:nvPr/>
          </p:nvSpPr>
          <p:spPr>
            <a:xfrm>
              <a:off x="6538387" y="4284293"/>
              <a:ext cx="72817" cy="749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6" name="Ellipse 105"/>
            <p:cNvSpPr/>
            <p:nvPr/>
          </p:nvSpPr>
          <p:spPr>
            <a:xfrm>
              <a:off x="7258003" y="3138629"/>
              <a:ext cx="72817" cy="749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7" name="Ellipse 106"/>
            <p:cNvSpPr/>
            <p:nvPr/>
          </p:nvSpPr>
          <p:spPr>
            <a:xfrm>
              <a:off x="7258003" y="3941749"/>
              <a:ext cx="72817" cy="749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08" name="Textfeld 107"/>
            <p:cNvSpPr txBox="1"/>
            <p:nvPr/>
          </p:nvSpPr>
          <p:spPr>
            <a:xfrm>
              <a:off x="4705655" y="3396505"/>
              <a:ext cx="11394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Satellite 1,1</a:t>
              </a:r>
              <a:endParaRPr lang="en-US" sz="1400" dirty="0"/>
            </a:p>
          </p:txBody>
        </p:sp>
        <p:sp>
          <p:nvSpPr>
            <p:cNvPr id="109" name="Textfeld 108"/>
            <p:cNvSpPr txBox="1"/>
            <p:nvPr/>
          </p:nvSpPr>
          <p:spPr>
            <a:xfrm>
              <a:off x="4705655" y="4184749"/>
              <a:ext cx="11464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Satellite 1,2</a:t>
              </a:r>
              <a:endParaRPr lang="en-US" sz="1400" dirty="0"/>
            </a:p>
          </p:txBody>
        </p:sp>
        <p:sp>
          <p:nvSpPr>
            <p:cNvPr id="110" name="Textfeld 109"/>
            <p:cNvSpPr txBox="1"/>
            <p:nvPr/>
          </p:nvSpPr>
          <p:spPr>
            <a:xfrm>
              <a:off x="7994181" y="3647168"/>
              <a:ext cx="11427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/>
                <a:t>Satellite 2,2</a:t>
              </a:r>
              <a:endParaRPr lang="en-US" sz="1400" dirty="0"/>
            </a:p>
          </p:txBody>
        </p:sp>
        <p:sp>
          <p:nvSpPr>
            <p:cNvPr id="111" name="Textfeld 110"/>
            <p:cNvSpPr txBox="1"/>
            <p:nvPr/>
          </p:nvSpPr>
          <p:spPr>
            <a:xfrm>
              <a:off x="7959011" y="2878963"/>
              <a:ext cx="11779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/>
                <a:t>Satellite 2,1</a:t>
              </a:r>
              <a:endParaRPr lang="en-US" sz="1400" dirty="0"/>
            </a:p>
          </p:txBody>
        </p:sp>
        <p:sp>
          <p:nvSpPr>
            <p:cNvPr id="112" name="Textfeld 111"/>
            <p:cNvSpPr txBox="1"/>
            <p:nvPr/>
          </p:nvSpPr>
          <p:spPr>
            <a:xfrm>
              <a:off x="4705655" y="2103121"/>
              <a:ext cx="12507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Street-of-Coverage 1</a:t>
              </a:r>
              <a:endParaRPr lang="en-US" sz="1400" dirty="0"/>
            </a:p>
          </p:txBody>
        </p:sp>
        <p:sp>
          <p:nvSpPr>
            <p:cNvPr id="113" name="Textfeld 112"/>
            <p:cNvSpPr txBox="1"/>
            <p:nvPr/>
          </p:nvSpPr>
          <p:spPr>
            <a:xfrm>
              <a:off x="7996594" y="2025746"/>
              <a:ext cx="114740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/>
                <a:t>Street-of-Coverage 2</a:t>
              </a:r>
              <a:endParaRPr lang="en-US" sz="1400" dirty="0"/>
            </a:p>
          </p:txBody>
        </p:sp>
        <p:cxnSp>
          <p:nvCxnSpPr>
            <p:cNvPr id="114" name="Gerade Verbindung mit Pfeil 113"/>
            <p:cNvCxnSpPr/>
            <p:nvPr/>
          </p:nvCxnSpPr>
          <p:spPr>
            <a:xfrm rot="10800000" flipV="1">
              <a:off x="7575454" y="2405574"/>
              <a:ext cx="478300" cy="225086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5" name="Gerade Verbindung mit Pfeil 114"/>
            <p:cNvCxnSpPr>
              <a:stCxn id="112" idx="2"/>
            </p:cNvCxnSpPr>
            <p:nvPr/>
          </p:nvCxnSpPr>
          <p:spPr>
            <a:xfrm rot="16200000" flipH="1">
              <a:off x="5772306" y="2185043"/>
              <a:ext cx="187197" cy="1069791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6" name="Gerade Verbindung mit Pfeil 115"/>
            <p:cNvCxnSpPr>
              <a:stCxn id="111" idx="1"/>
              <a:endCxn id="106" idx="6"/>
            </p:cNvCxnSpPr>
            <p:nvPr/>
          </p:nvCxnSpPr>
          <p:spPr>
            <a:xfrm rot="10800000" flipV="1">
              <a:off x="7330821" y="3032852"/>
              <a:ext cx="628191" cy="143234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Gerade Verbindung mit Pfeil 116"/>
            <p:cNvCxnSpPr>
              <a:stCxn id="110" idx="1"/>
              <a:endCxn id="107" idx="7"/>
            </p:cNvCxnSpPr>
            <p:nvPr/>
          </p:nvCxnSpPr>
          <p:spPr>
            <a:xfrm rot="10800000" flipV="1">
              <a:off x="7320157" y="3801056"/>
              <a:ext cx="674025" cy="151663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Gerade Verbindung mit Pfeil 117"/>
            <p:cNvCxnSpPr>
              <a:stCxn id="108" idx="3"/>
              <a:endCxn id="104" idx="2"/>
            </p:cNvCxnSpPr>
            <p:nvPr/>
          </p:nvCxnSpPr>
          <p:spPr>
            <a:xfrm flipV="1">
              <a:off x="5845060" y="3518630"/>
              <a:ext cx="693327" cy="31764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Gerade Verbindung mit Pfeil 118"/>
            <p:cNvCxnSpPr>
              <a:stCxn id="109" idx="3"/>
              <a:endCxn id="105" idx="2"/>
            </p:cNvCxnSpPr>
            <p:nvPr/>
          </p:nvCxnSpPr>
          <p:spPr>
            <a:xfrm flipV="1">
              <a:off x="5852095" y="4321750"/>
              <a:ext cx="686292" cy="1688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0" name="Gerade Verbindung mit Pfeil 119"/>
            <p:cNvCxnSpPr/>
            <p:nvPr/>
          </p:nvCxnSpPr>
          <p:spPr>
            <a:xfrm rot="5400000" flipH="1" flipV="1">
              <a:off x="6937656" y="2204257"/>
              <a:ext cx="1588" cy="68400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1" name="Textfeld 120"/>
            <p:cNvSpPr txBox="1"/>
            <p:nvPr/>
          </p:nvSpPr>
          <p:spPr>
            <a:xfrm>
              <a:off x="6521546" y="1974261"/>
              <a:ext cx="83586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Plane Spacing</a:t>
              </a:r>
              <a:endParaRPr lang="en-US" sz="1400" dirty="0"/>
            </a:p>
          </p:txBody>
        </p:sp>
        <p:cxnSp>
          <p:nvCxnSpPr>
            <p:cNvPr id="122" name="Gerade Verbindung mit Pfeil 121"/>
            <p:cNvCxnSpPr>
              <a:stCxn id="123" idx="0"/>
            </p:cNvCxnSpPr>
            <p:nvPr/>
          </p:nvCxnSpPr>
          <p:spPr>
            <a:xfrm rot="16200000" flipV="1">
              <a:off x="7983983" y="4050927"/>
              <a:ext cx="394573" cy="733331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3" name="Textfeld 122"/>
            <p:cNvSpPr txBox="1"/>
            <p:nvPr/>
          </p:nvSpPr>
          <p:spPr>
            <a:xfrm>
              <a:off x="7958889" y="4614879"/>
              <a:ext cx="11780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/>
                <a:t>Payload’s</a:t>
              </a:r>
            </a:p>
            <a:p>
              <a:pPr algn="r"/>
              <a:r>
                <a:rPr lang="en-US" sz="1400" dirty="0" smtClean="0"/>
                <a:t>field-of-view</a:t>
              </a:r>
              <a:endParaRPr lang="en-US" sz="1400" dirty="0"/>
            </a:p>
          </p:txBody>
        </p:sp>
      </p:grpSp>
      <p:sp>
        <p:nvSpPr>
          <p:cNvPr id="57" name="Foliennummernplatzhalt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7" y="356400"/>
            <a:ext cx="8245475" cy="432000"/>
          </a:xfrm>
        </p:spPr>
        <p:txBody>
          <a:bodyPr/>
          <a:lstStyle/>
          <a:p>
            <a:r>
              <a:rPr lang="de-DE" dirty="0" err="1" smtClean="0"/>
              <a:t>Constellation</a:t>
            </a:r>
            <a:r>
              <a:rPr lang="de-DE" dirty="0" smtClean="0"/>
              <a:t> Design </a:t>
            </a:r>
            <a:r>
              <a:rPr lang="de-DE" dirty="0" err="1" smtClean="0"/>
              <a:t>Process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7" y="951549"/>
            <a:ext cx="4103684" cy="3759042"/>
          </a:xfrm>
        </p:spPr>
        <p:txBody>
          <a:bodyPr/>
          <a:lstStyle/>
          <a:p>
            <a:r>
              <a:rPr lang="de-DE" dirty="0" err="1" smtClean="0"/>
              <a:t>Calculation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missing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spherical</a:t>
            </a:r>
            <a:r>
              <a:rPr lang="de-DE" dirty="0" smtClean="0"/>
              <a:t> </a:t>
            </a:r>
            <a:r>
              <a:rPr lang="de-DE" dirty="0" err="1" smtClean="0"/>
              <a:t>geometry</a:t>
            </a:r>
            <a:r>
              <a:rPr lang="de-DE" dirty="0" smtClean="0"/>
              <a:t> </a:t>
            </a:r>
            <a:r>
              <a:rPr lang="de-DE" dirty="0" err="1" smtClean="0"/>
              <a:t>relations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least-</a:t>
            </a:r>
            <a:r>
              <a:rPr lang="de-DE" dirty="0" err="1" smtClean="0"/>
              <a:t>squares</a:t>
            </a:r>
            <a:r>
              <a:rPr lang="de-DE" dirty="0" smtClean="0"/>
              <a:t> </a:t>
            </a:r>
            <a:r>
              <a:rPr lang="de-DE" dirty="0" err="1" smtClean="0"/>
              <a:t>method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ambiguos</a:t>
            </a:r>
            <a:endParaRPr lang="de-DE" dirty="0" smtClean="0"/>
          </a:p>
          <a:p>
            <a:r>
              <a:rPr lang="de-DE" dirty="0" err="1" smtClean="0"/>
              <a:t>If</a:t>
            </a:r>
            <a:r>
              <a:rPr lang="de-DE" dirty="0" smtClean="0"/>
              <a:t> not </a:t>
            </a:r>
            <a:r>
              <a:rPr lang="de-DE" dirty="0" err="1" smtClean="0"/>
              <a:t>enough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, </a:t>
            </a:r>
            <a:r>
              <a:rPr lang="de-DE" dirty="0" err="1" smtClean="0"/>
              <a:t>iteration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started</a:t>
            </a:r>
            <a:endParaRPr lang="de-DE" dirty="0" smtClean="0"/>
          </a:p>
          <a:p>
            <a:r>
              <a:rPr lang="de-DE" dirty="0" err="1" smtClean="0"/>
              <a:t>Identification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constellations</a:t>
            </a:r>
            <a:r>
              <a:rPr lang="de-DE" dirty="0" smtClean="0"/>
              <a:t> </a:t>
            </a:r>
            <a:r>
              <a:rPr lang="de-DE" dirty="0" err="1" smtClean="0"/>
              <a:t>within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graphicFrame>
        <p:nvGraphicFramePr>
          <p:cNvPr id="7" name="Inhaltsplatzhalter 7"/>
          <p:cNvGraphicFramePr>
            <a:graphicFrameLocks/>
          </p:cNvGraphicFramePr>
          <p:nvPr/>
        </p:nvGraphicFramePr>
        <p:xfrm>
          <a:off x="4791379" y="356400"/>
          <a:ext cx="3958726" cy="3169680"/>
        </p:xfrm>
        <a:graphic>
          <a:graphicData uri="http://schemas.openxmlformats.org/drawingml/2006/table">
            <a:tbl>
              <a:tblPr firstRow="1">
                <a:tableStyleId>{BC89EF96-8CEA-46FF-86C4-4CE0E7609802}</a:tableStyleId>
              </a:tblPr>
              <a:tblGrid>
                <a:gridCol w="2108238"/>
                <a:gridCol w="1850488"/>
              </a:tblGrid>
              <a:tr h="22226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Parameter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Comment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</a:tr>
              <a:tr h="28504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/>
                        <a:t>Constellation Type</a:t>
                      </a:r>
                      <a:endParaRPr lang="de-DE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/>
                        <a:t>Walker-Star, Walker-Delta, or both</a:t>
                      </a:r>
                      <a:endParaRPr lang="de-DE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 smtClean="0"/>
                        <a:t>No. </a:t>
                      </a:r>
                      <a:r>
                        <a:rPr lang="en-US" sz="1400" dirty="0"/>
                        <a:t>of satellites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rowSpan="7"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de-DE" sz="1400" dirty="0" smtClean="0"/>
                        <a:t>2-4 </a:t>
                      </a:r>
                      <a:r>
                        <a:rPr lang="de-DE" sz="1400" dirty="0" err="1" smtClean="0"/>
                        <a:t>parameters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are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dirty="0" err="1" smtClean="0"/>
                        <a:t>necessary</a:t>
                      </a:r>
                      <a:r>
                        <a:rPr lang="de-DE" sz="1400" dirty="0" smtClean="0"/>
                        <a:t>,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rest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is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calculated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accordingly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</a:tr>
              <a:tr h="222261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No. </a:t>
                      </a:r>
                      <a:r>
                        <a:rPr lang="en-US" sz="1400" dirty="0"/>
                        <a:t>of orbital </a:t>
                      </a:r>
                      <a:r>
                        <a:rPr lang="en-US" sz="1400" dirty="0" smtClean="0"/>
                        <a:t>planes</a:t>
                      </a:r>
                      <a:endParaRPr lang="de-DE" sz="1400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No. of satellites </a:t>
                      </a:r>
                      <a:r>
                        <a:rPr lang="en-US" sz="1400" dirty="0" smtClean="0"/>
                        <a:t>per plane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Inclination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Altitude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Payload Field-of-View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8504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Payload min. ground elevation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/>
                        <a:t>Max. Altitude</a:t>
                      </a:r>
                      <a:endParaRPr lang="de-DE" sz="14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rowSpan="2"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 smtClean="0"/>
                        <a:t>Define</a:t>
                      </a:r>
                      <a:r>
                        <a:rPr lang="en-US" sz="1400" baseline="0" dirty="0" smtClean="0"/>
                        <a:t> iteration space if no altitude is given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</a:tr>
              <a:tr h="222261">
                <a:tc>
                  <a:txBody>
                    <a:bodyPr/>
                    <a:lstStyle/>
                    <a:p>
                      <a:pPr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400" dirty="0"/>
                        <a:t>Min. Altitude</a:t>
                      </a:r>
                      <a:endParaRPr lang="de-DE" sz="14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000" marR="36000" marT="18000" marB="18000" anchor="ctr"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Grafik 7">
            <a:extLst>
              <a:ext uri="{FF2B5EF4-FFF2-40B4-BE49-F238E27FC236}">
                <a16:creationI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6="http://schemas.microsoft.com/office/drawing/2014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lc="http://schemas.openxmlformats.org/drawingml/2006/lockedCanvas" id="{138AF2AF-1889-430C-AEAB-BA9B8D12347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18787" t="14055"/>
          <a:stretch>
            <a:fillRect/>
          </a:stretch>
        </p:blipFill>
        <p:spPr bwMode="auto">
          <a:xfrm>
            <a:off x="2191071" y="3242677"/>
            <a:ext cx="2393629" cy="1900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6se="http://schemas.microsoft.com/office/word/2015/wordml/symex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cx="http://schemas.microsoft.com/office/drawing/2014/chartex" xmlns:wpc="http://schemas.microsoft.com/office/word/2010/wordprocessingCanvas" xmlns="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Mission Analysis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8316" y="951549"/>
            <a:ext cx="8243887" cy="972501"/>
          </a:xfrm>
        </p:spPr>
        <p:txBody>
          <a:bodyPr/>
          <a:lstStyle/>
          <a:p>
            <a:r>
              <a:rPr lang="de-DE" dirty="0" err="1" smtClean="0"/>
              <a:t>Preparation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subsystem</a:t>
            </a:r>
            <a:r>
              <a:rPr lang="de-DE" dirty="0" smtClean="0"/>
              <a:t> </a:t>
            </a:r>
            <a:r>
              <a:rPr lang="de-DE" dirty="0" err="1" smtClean="0"/>
              <a:t>requirements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satellite</a:t>
            </a:r>
            <a:r>
              <a:rPr lang="de-DE" dirty="0" smtClean="0"/>
              <a:t> design</a:t>
            </a:r>
          </a:p>
          <a:p>
            <a:pPr lvl="1"/>
            <a:r>
              <a:rPr lang="de-DE" dirty="0" err="1" smtClean="0"/>
              <a:t>Evolutionary</a:t>
            </a:r>
            <a:r>
              <a:rPr lang="de-DE" dirty="0" smtClean="0"/>
              <a:t> System Design </a:t>
            </a:r>
            <a:r>
              <a:rPr lang="de-DE" dirty="0" err="1" smtClean="0"/>
              <a:t>Converger</a:t>
            </a:r>
            <a:r>
              <a:rPr lang="de-DE" dirty="0" smtClean="0"/>
              <a:t> (ESDC) </a:t>
            </a:r>
            <a:r>
              <a:rPr lang="de-DE" dirty="0" err="1" smtClean="0"/>
              <a:t>optimizes</a:t>
            </a:r>
            <a:r>
              <a:rPr lang="de-DE" dirty="0" smtClean="0"/>
              <a:t> </a:t>
            </a:r>
            <a:r>
              <a:rPr lang="de-DE" dirty="0" err="1" smtClean="0"/>
              <a:t>combination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subsystems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hardware</a:t>
            </a:r>
            <a:r>
              <a:rPr lang="de-DE" dirty="0" smtClean="0"/>
              <a:t> </a:t>
            </a:r>
            <a:r>
              <a:rPr lang="de-DE" dirty="0" err="1" smtClean="0"/>
              <a:t>database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University of Stuttgart</a:t>
            </a:r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Automated</a:t>
            </a:r>
            <a:r>
              <a:rPr lang="de-DE" dirty="0" smtClean="0"/>
              <a:t> Mission Analysis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constellation</a:t>
            </a:r>
            <a:endParaRPr lang="de-DE" dirty="0" smtClean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xmlns="" val="2749958021"/>
              </p:ext>
            </p:extLst>
          </p:nvPr>
        </p:nvGraphicFramePr>
        <p:xfrm>
          <a:off x="271369" y="1960880"/>
          <a:ext cx="5084221" cy="2692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uppieren 7"/>
          <p:cNvGrpSpPr/>
          <p:nvPr/>
        </p:nvGrpSpPr>
        <p:grpSpPr>
          <a:xfrm>
            <a:off x="7192479" y="2871321"/>
            <a:ext cx="1591561" cy="871260"/>
            <a:chOff x="5489653" y="108842"/>
            <a:chExt cx="2062350" cy="1237410"/>
          </a:xfrm>
        </p:grpSpPr>
        <p:sp>
          <p:nvSpPr>
            <p:cNvPr id="9" name="Abgerundetes Rechteck 8"/>
            <p:cNvSpPr/>
            <p:nvPr/>
          </p:nvSpPr>
          <p:spPr>
            <a:xfrm>
              <a:off x="5489653" y="108842"/>
              <a:ext cx="2062350" cy="1237410"/>
            </a:xfrm>
            <a:prstGeom prst="roundRect">
              <a:avLst>
                <a:gd name="adj" fmla="val 10000"/>
              </a:avLst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Abgerundetes Rechteck 4"/>
            <p:cNvSpPr txBox="1"/>
            <p:nvPr/>
          </p:nvSpPr>
          <p:spPr>
            <a:xfrm>
              <a:off x="5525896" y="145085"/>
              <a:ext cx="1989864" cy="1164924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 smtClean="0"/>
                <a:t>Input </a:t>
              </a:r>
              <a:r>
                <a:rPr lang="de-DE" sz="1400" kern="1200" dirty="0" err="1" smtClean="0"/>
                <a:t>for</a:t>
              </a:r>
              <a:r>
                <a:rPr lang="de-DE" sz="1400" kern="1200" dirty="0" smtClean="0"/>
                <a:t> ESDC </a:t>
              </a:r>
              <a:r>
                <a:rPr lang="de-DE" sz="1400" kern="1200" dirty="0" err="1" smtClean="0"/>
                <a:t>Satellite</a:t>
              </a:r>
              <a:r>
                <a:rPr lang="de-DE" sz="1400" kern="1200" dirty="0" smtClean="0"/>
                <a:t> Design Tool</a:t>
              </a:r>
              <a:endParaRPr lang="de-DE" sz="1400" kern="1200" dirty="0"/>
            </a:p>
          </p:txBody>
        </p:sp>
      </p:grpSp>
      <p:sp>
        <p:nvSpPr>
          <p:cNvPr id="11" name="Pfeil nach rechts 10"/>
          <p:cNvSpPr/>
          <p:nvPr/>
        </p:nvSpPr>
        <p:spPr>
          <a:xfrm>
            <a:off x="5401310" y="3000621"/>
            <a:ext cx="1577340" cy="612660"/>
          </a:xfrm>
          <a:prstGeom prst="rightArrow">
            <a:avLst>
              <a:gd name="adj1" fmla="val 50000"/>
              <a:gd name="adj2" fmla="val 65741"/>
            </a:avLst>
          </a:prstGeom>
          <a:solidFill>
            <a:srgbClr val="00BEF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2CC3C-1DC0-4FDA-9590-6CC506AB67F8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_Stuttgart">
  <a:themeElements>
    <a:clrScheme name="UNI COLOUR">
      <a:dk1>
        <a:srgbClr val="3E444C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519E"/>
      </a:accent2>
      <a:accent3>
        <a:srgbClr val="3E444C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3E444C"/>
      </a:folHlink>
    </a:clrScheme>
    <a:fontScheme name="Universitaet_Stuttgart_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sz="16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179388" indent="-179388">
          <a:lnSpc>
            <a:spcPct val="120000"/>
          </a:lnSpc>
          <a:spcBef>
            <a:spcPts val="750"/>
          </a:spcBef>
          <a:buClr>
            <a:schemeClr val="accent1"/>
          </a:buClr>
          <a:buFont typeface="Arial" panose="020B0604020202020204" pitchFamily="34" charset="0"/>
          <a:buChar char="•"/>
          <a:defRPr sz="1600" dirty="0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Uni Master D_16zu10 Institute.potx" id="{C3B3A38B-0338-49FB-B231-116B7D339AEF}" vid="{AA825256-4409-4510-8B2A-E00170960EBA}"/>
    </a:ext>
  </a:extLst>
</a:theme>
</file>

<file path=ppt/theme/theme2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Universität Stuttgart Version 2">
      <a:dk1>
        <a:srgbClr val="323232"/>
      </a:dk1>
      <a:lt1>
        <a:sysClr val="window" lastClr="FFFFFF"/>
      </a:lt1>
      <a:dk2>
        <a:srgbClr val="000000"/>
      </a:dk2>
      <a:lt2>
        <a:srgbClr val="9F9998"/>
      </a:lt2>
      <a:accent1>
        <a:srgbClr val="00BEFF"/>
      </a:accent1>
      <a:accent2>
        <a:srgbClr val="004191"/>
      </a:accent2>
      <a:accent3>
        <a:srgbClr val="323232"/>
      </a:accent3>
      <a:accent4>
        <a:srgbClr val="7DC6EA"/>
      </a:accent4>
      <a:accent5>
        <a:srgbClr val="9F9998"/>
      </a:accent5>
      <a:accent6>
        <a:srgbClr val="FFD500"/>
      </a:accent6>
      <a:hlink>
        <a:srgbClr val="00BEFF"/>
      </a:hlink>
      <a:folHlink>
        <a:srgbClr val="524D4D"/>
      </a:folHlink>
    </a:clrScheme>
    <a:fontScheme name="Universität Stuttga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908</Words>
  <Application>Microsoft Office PowerPoint</Application>
  <PresentationFormat>Bildschirmpräsentation (16:9)</PresentationFormat>
  <Paragraphs>225</Paragraphs>
  <Slides>15</Slides>
  <Notes>1</Notes>
  <HiddenSlides>0</HiddenSlides>
  <MMClips>1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Uni_Stuttgart</vt:lpstr>
      <vt:lpstr>Folie 1</vt:lpstr>
      <vt:lpstr>Introduction</vt:lpstr>
      <vt:lpstr>Introduction</vt:lpstr>
      <vt:lpstr>Introduction</vt:lpstr>
      <vt:lpstr>Introduction</vt:lpstr>
      <vt:lpstr>Introduction</vt:lpstr>
      <vt:lpstr>Constellation Design Process</vt:lpstr>
      <vt:lpstr>Constellation Design Process</vt:lpstr>
      <vt:lpstr>Mission Analysis</vt:lpstr>
      <vt:lpstr>Mission Analysis</vt:lpstr>
      <vt:lpstr>Mission Analysis</vt:lpstr>
      <vt:lpstr>Mission Analysis</vt:lpstr>
      <vt:lpstr>Folie 13</vt:lpstr>
      <vt:lpstr>Conclusion</vt:lpstr>
      <vt:lpstr>Folie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2016-11-21T05:24:26Z</dcterms:created>
  <dcterms:modified xsi:type="dcterms:W3CDTF">2020-06-26T12:31:31Z</dcterms:modified>
</cp:coreProperties>
</file>