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8" r:id="rId1"/>
  </p:sldMasterIdLst>
  <p:notesMasterIdLst>
    <p:notesMasterId r:id="rId1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5143500" type="screen16x9"/>
  <p:notesSz cx="6858000" cy="9144000"/>
  <p:embeddedFontLst>
    <p:embeddedFont>
      <p:font typeface="Calibri" panose="020F0502020204030204" pitchFamily="34" charset="0"/>
      <p:regular r:id="rId16"/>
      <p:bold r:id="rId17"/>
      <p:italic r:id="rId18"/>
      <p:boldItalic r:id="rId19"/>
    </p:embeddedFont>
    <p:embeddedFont>
      <p:font typeface="Lato" panose="020B0604020202020204" charset="0"/>
      <p:regular r:id="rId20"/>
      <p:bold r:id="rId21"/>
      <p:italic r:id="rId22"/>
      <p:boldItalic r:id="rId2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54" d="100"/>
          <a:sy n="154" d="100"/>
        </p:scale>
        <p:origin x="360" y="1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7.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3774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 name="Google Shape;158;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799224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70f44e168d_0_2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 name="Google Shape;247;g70f44e168d_0_2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a:p>
            <a:pPr marL="0" lvl="0" indent="0" algn="l" rtl="0">
              <a:spcBef>
                <a:spcPts val="0"/>
              </a:spcBef>
              <a:spcAft>
                <a:spcPts val="0"/>
              </a:spcAft>
              <a:buNone/>
            </a:pPr>
            <a:endParaRPr/>
          </a:p>
        </p:txBody>
      </p:sp>
    </p:spTree>
    <p:extLst>
      <p:ext uri="{BB962C8B-B14F-4D97-AF65-F5344CB8AC3E}">
        <p14:creationId xmlns:p14="http://schemas.microsoft.com/office/powerpoint/2010/main" val="24915055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8b6607dc71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4" name="Google Shape;264;g8b6607dc71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878708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4faf114b98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1" name="Google Shape;271;g4faf114b98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132316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8b6607dc71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8" name="Google Shape;278;g8b6607dc71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126683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64fdf40c2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64fdf40c2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358784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8b6607c1f6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6" name="Google Shape;176;g8b6607c1f6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3472199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70f44e168d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70f44e168d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0135748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70f44e168d_0_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70f44e168d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9371857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8b6607c1f6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8b6607c1f6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3442068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8b6607c1f6_0_1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8b6607c1f6_0_1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2033154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76da31e553_0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g76da31e553_0_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0840299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76da31e553_0_2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 name="Google Shape;239;g76da31e553_0_2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822139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blipFill>
          <a:blip r:embed="rId2">
            <a:alphaModFix/>
          </a:blip>
          <a:stretch>
            <a:fillRect/>
          </a:stretch>
        </a:blipFill>
        <a:effectLst/>
      </p:bgPr>
    </p:bg>
    <p:spTree>
      <p:nvGrpSpPr>
        <p:cNvPr id="1" name="Shape 13"/>
        <p:cNvGrpSpPr/>
        <p:nvPr/>
      </p:nvGrpSpPr>
      <p:grpSpPr>
        <a:xfrm>
          <a:off x="0" y="0"/>
          <a:ext cx="0" cy="0"/>
          <a:chOff x="0" y="0"/>
          <a:chExt cx="0" cy="0"/>
        </a:xfrm>
      </p:grpSpPr>
      <p:pic>
        <p:nvPicPr>
          <p:cNvPr id="14" name="Google Shape;14;p2" descr="Celestia-R1---OverlayTitleHD.png"/>
          <p:cNvPicPr preferRelativeResize="0"/>
          <p:nvPr/>
        </p:nvPicPr>
        <p:blipFill rotWithShape="1">
          <a:blip r:embed="rId3">
            <a:alphaModFix/>
          </a:blip>
          <a:srcRect/>
          <a:stretch/>
        </p:blipFill>
        <p:spPr>
          <a:xfrm>
            <a:off x="0" y="0"/>
            <a:ext cx="9141619" cy="5142161"/>
          </a:xfrm>
          <a:prstGeom prst="rect">
            <a:avLst/>
          </a:prstGeom>
          <a:noFill/>
          <a:ln>
            <a:noFill/>
          </a:ln>
        </p:spPr>
      </p:pic>
      <p:sp>
        <p:nvSpPr>
          <p:cNvPr id="15" name="Google Shape;15;p2"/>
          <p:cNvSpPr txBox="1">
            <a:spLocks noGrp="1"/>
          </p:cNvSpPr>
          <p:nvPr>
            <p:ph type="ctrTitle"/>
          </p:nvPr>
        </p:nvSpPr>
        <p:spPr>
          <a:xfrm>
            <a:off x="2971799" y="1473200"/>
            <a:ext cx="5398200" cy="1816200"/>
          </a:xfrm>
          <a:prstGeom prst="rect">
            <a:avLst/>
          </a:prstGeom>
          <a:noFill/>
          <a:ln>
            <a:noFill/>
          </a:ln>
        </p:spPr>
        <p:txBody>
          <a:bodyPr spcFirstLastPara="1" wrap="square" lIns="68575" tIns="34275" rIns="68575" bIns="34275" anchor="b" anchorCtr="0">
            <a:noAutofit/>
          </a:bodyPr>
          <a:lstStyle>
            <a:lvl1pPr lvl="0" algn="r">
              <a:spcBef>
                <a:spcPts val="0"/>
              </a:spcBef>
              <a:spcAft>
                <a:spcPts val="0"/>
              </a:spcAft>
              <a:buClr>
                <a:schemeClr val="lt1"/>
              </a:buClr>
              <a:buSzPts val="3600"/>
              <a:buFont typeface="Calibri"/>
              <a:buNone/>
              <a:defRPr sz="3600"/>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6" name="Google Shape;16;p2"/>
          <p:cNvSpPr txBox="1">
            <a:spLocks noGrp="1"/>
          </p:cNvSpPr>
          <p:nvPr>
            <p:ph type="subTitle" idx="1"/>
          </p:nvPr>
        </p:nvSpPr>
        <p:spPr>
          <a:xfrm>
            <a:off x="2971799" y="3289299"/>
            <a:ext cx="5398200" cy="1054200"/>
          </a:xfrm>
          <a:prstGeom prst="rect">
            <a:avLst/>
          </a:prstGeom>
          <a:noFill/>
          <a:ln>
            <a:noFill/>
          </a:ln>
        </p:spPr>
        <p:txBody>
          <a:bodyPr spcFirstLastPara="1" wrap="square" lIns="68575" tIns="34275" rIns="68575" bIns="34275" anchor="t" anchorCtr="0">
            <a:noAutofit/>
          </a:bodyPr>
          <a:lstStyle>
            <a:lvl1pPr lvl="0" algn="r">
              <a:spcBef>
                <a:spcPts val="0"/>
              </a:spcBef>
              <a:spcAft>
                <a:spcPts val="0"/>
              </a:spcAft>
              <a:buSzPts val="1400"/>
              <a:buNone/>
              <a:defRPr sz="1400" cap="none">
                <a:solidFill>
                  <a:schemeClr val="lt1"/>
                </a:solidFill>
              </a:defRPr>
            </a:lvl1pPr>
            <a:lvl2pPr lvl="1" algn="ctr">
              <a:spcBef>
                <a:spcPts val="800"/>
              </a:spcBef>
              <a:spcAft>
                <a:spcPts val="0"/>
              </a:spcAft>
              <a:buSzPts val="1200"/>
              <a:buNone/>
              <a:defRPr>
                <a:solidFill>
                  <a:schemeClr val="lt1"/>
                </a:solidFill>
              </a:defRPr>
            </a:lvl2pPr>
            <a:lvl3pPr lvl="2" algn="ctr">
              <a:spcBef>
                <a:spcPts val="800"/>
              </a:spcBef>
              <a:spcAft>
                <a:spcPts val="0"/>
              </a:spcAft>
              <a:buSzPts val="1100"/>
              <a:buNone/>
              <a:defRPr>
                <a:solidFill>
                  <a:schemeClr val="lt1"/>
                </a:solidFill>
              </a:defRPr>
            </a:lvl3pPr>
            <a:lvl4pPr lvl="3" algn="ctr">
              <a:spcBef>
                <a:spcPts val="800"/>
              </a:spcBef>
              <a:spcAft>
                <a:spcPts val="0"/>
              </a:spcAft>
              <a:buSzPts val="900"/>
              <a:buNone/>
              <a:defRPr>
                <a:solidFill>
                  <a:schemeClr val="lt1"/>
                </a:solidFill>
              </a:defRPr>
            </a:lvl4pPr>
            <a:lvl5pPr lvl="4" algn="ctr">
              <a:spcBef>
                <a:spcPts val="800"/>
              </a:spcBef>
              <a:spcAft>
                <a:spcPts val="0"/>
              </a:spcAft>
              <a:buSzPts val="900"/>
              <a:buNone/>
              <a:defRPr>
                <a:solidFill>
                  <a:schemeClr val="lt1"/>
                </a:solidFill>
              </a:defRPr>
            </a:lvl5pPr>
            <a:lvl6pPr lvl="5" algn="ctr">
              <a:spcBef>
                <a:spcPts val="800"/>
              </a:spcBef>
              <a:spcAft>
                <a:spcPts val="0"/>
              </a:spcAft>
              <a:buSzPts val="900"/>
              <a:buNone/>
              <a:defRPr>
                <a:solidFill>
                  <a:schemeClr val="lt1"/>
                </a:solidFill>
              </a:defRPr>
            </a:lvl6pPr>
            <a:lvl7pPr lvl="6" algn="ctr">
              <a:spcBef>
                <a:spcPts val="800"/>
              </a:spcBef>
              <a:spcAft>
                <a:spcPts val="0"/>
              </a:spcAft>
              <a:buSzPts val="900"/>
              <a:buNone/>
              <a:defRPr>
                <a:solidFill>
                  <a:schemeClr val="lt1"/>
                </a:solidFill>
              </a:defRPr>
            </a:lvl7pPr>
            <a:lvl8pPr lvl="7" algn="ctr">
              <a:spcBef>
                <a:spcPts val="800"/>
              </a:spcBef>
              <a:spcAft>
                <a:spcPts val="0"/>
              </a:spcAft>
              <a:buSzPts val="900"/>
              <a:buNone/>
              <a:defRPr>
                <a:solidFill>
                  <a:schemeClr val="lt1"/>
                </a:solidFill>
              </a:defRPr>
            </a:lvl8pPr>
            <a:lvl9pPr lvl="8" algn="ctr">
              <a:spcBef>
                <a:spcPts val="800"/>
              </a:spcBef>
              <a:spcAft>
                <a:spcPts val="800"/>
              </a:spcAft>
              <a:buSzPts val="900"/>
              <a:buNone/>
              <a:defRPr>
                <a:solidFill>
                  <a:schemeClr val="lt1"/>
                </a:solidFill>
              </a:defRPr>
            </a:lvl9pPr>
          </a:lstStyle>
          <a:p>
            <a:endParaRPr/>
          </a:p>
        </p:txBody>
      </p:sp>
      <p:sp>
        <p:nvSpPr>
          <p:cNvPr id="17" name="Google Shape;17;p2"/>
          <p:cNvSpPr txBox="1">
            <a:spLocks noGrp="1"/>
          </p:cNvSpPr>
          <p:nvPr>
            <p:ph type="dt" idx="10"/>
          </p:nvPr>
        </p:nvSpPr>
        <p:spPr>
          <a:xfrm>
            <a:off x="6699418" y="4402931"/>
            <a:ext cx="1200000" cy="283500"/>
          </a:xfrm>
          <a:prstGeom prst="rect">
            <a:avLst/>
          </a:prstGeom>
          <a:noFill/>
          <a:ln>
            <a:noFill/>
          </a:ln>
        </p:spPr>
        <p:txBody>
          <a:bodyPr spcFirstLastPara="1" wrap="square" lIns="68575" tIns="34275" rIns="68575" bIns="34275" anchor="ctr" anchorCtr="0">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8" name="Google Shape;18;p2"/>
          <p:cNvSpPr txBox="1">
            <a:spLocks noGrp="1"/>
          </p:cNvSpPr>
          <p:nvPr>
            <p:ph type="ftr" idx="11"/>
          </p:nvPr>
        </p:nvSpPr>
        <p:spPr>
          <a:xfrm>
            <a:off x="2971799" y="4402931"/>
            <a:ext cx="3670500" cy="2835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9" name="Google Shape;19;p2"/>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anoramic Picture with Caption">
  <p:cSld name="Panoramic Picture with Caption">
    <p:spTree>
      <p:nvGrpSpPr>
        <p:cNvPr id="1" name="Shape 78"/>
        <p:cNvGrpSpPr/>
        <p:nvPr/>
      </p:nvGrpSpPr>
      <p:grpSpPr>
        <a:xfrm>
          <a:off x="0" y="0"/>
          <a:ext cx="0" cy="0"/>
          <a:chOff x="0" y="0"/>
          <a:chExt cx="0" cy="0"/>
        </a:xfrm>
      </p:grpSpPr>
      <p:pic>
        <p:nvPicPr>
          <p:cNvPr id="79" name="Google Shape;79;p11" descr="Celestia-R1---OverlayContentHD.png"/>
          <p:cNvPicPr preferRelativeResize="0"/>
          <p:nvPr/>
        </p:nvPicPr>
        <p:blipFill rotWithShape="1">
          <a:blip r:embed="rId2">
            <a:alphaModFix/>
          </a:blip>
          <a:srcRect/>
          <a:stretch/>
        </p:blipFill>
        <p:spPr>
          <a:xfrm>
            <a:off x="0" y="0"/>
            <a:ext cx="9141619" cy="5142161"/>
          </a:xfrm>
          <a:prstGeom prst="rect">
            <a:avLst/>
          </a:prstGeom>
          <a:noFill/>
          <a:ln>
            <a:noFill/>
          </a:ln>
        </p:spPr>
      </p:pic>
      <p:sp>
        <p:nvSpPr>
          <p:cNvPr id="80" name="Google Shape;80;p11"/>
          <p:cNvSpPr txBox="1">
            <a:spLocks noGrp="1"/>
          </p:cNvSpPr>
          <p:nvPr>
            <p:ph type="title"/>
          </p:nvPr>
        </p:nvSpPr>
        <p:spPr>
          <a:xfrm>
            <a:off x="514350" y="3549649"/>
            <a:ext cx="7598700" cy="425100"/>
          </a:xfrm>
          <a:prstGeom prst="rect">
            <a:avLst/>
          </a:prstGeom>
          <a:noFill/>
          <a:ln>
            <a:noFill/>
          </a:ln>
        </p:spPr>
        <p:txBody>
          <a:bodyPr spcFirstLastPara="1" wrap="square" lIns="68575" tIns="34275" rIns="68575" bIns="34275" anchor="b" anchorCtr="0">
            <a:noAutofit/>
          </a:bodyPr>
          <a:lstStyle>
            <a:lvl1pPr lvl="0" algn="l">
              <a:spcBef>
                <a:spcPts val="0"/>
              </a:spcBef>
              <a:spcAft>
                <a:spcPts val="0"/>
              </a:spcAft>
              <a:buClr>
                <a:schemeClr val="lt1"/>
              </a:buClr>
              <a:buSzPts val="1800"/>
              <a:buFont typeface="Calibri"/>
              <a:buNone/>
              <a:defRPr sz="1800" b="0"/>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81" name="Google Shape;81;p11"/>
          <p:cNvSpPr>
            <a:spLocks noGrp="1"/>
          </p:cNvSpPr>
          <p:nvPr>
            <p:ph type="pic" idx="2"/>
          </p:nvPr>
        </p:nvSpPr>
        <p:spPr>
          <a:xfrm>
            <a:off x="1028700" y="699084"/>
            <a:ext cx="6570000" cy="2373600"/>
          </a:xfrm>
          <a:prstGeom prst="roundRect">
            <a:avLst>
              <a:gd name="adj" fmla="val 4380"/>
            </a:avLst>
          </a:prstGeom>
          <a:noFill/>
          <a:ln w="50800" cap="sq" cmpd="dbl">
            <a:solidFill>
              <a:srgbClr val="FFFFFF"/>
            </a:solidFill>
            <a:prstDash val="solid"/>
            <a:miter lim="800000"/>
            <a:headEnd type="none" w="sm" len="sm"/>
            <a:tailEnd type="none" w="sm" len="sm"/>
          </a:ln>
          <a:effectLst>
            <a:outerShdw blurRad="254000" algn="tl" rotWithShape="0">
              <a:srgbClr val="000000">
                <a:alpha val="42745"/>
              </a:srgbClr>
            </a:outerShdw>
          </a:effectLst>
        </p:spPr>
        <p:txBody>
          <a:bodyPr spcFirstLastPara="1" wrap="square" lIns="68575" tIns="34275" rIns="68575" bIns="34275" anchor="t" anchorCtr="0">
            <a:noAutofit/>
          </a:bodyPr>
          <a:lstStyle>
            <a:lvl1pPr marR="0" lvl="0" algn="ctr" rtl="0">
              <a:spcBef>
                <a:spcPts val="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1pPr>
            <a:lvl2pPr marR="0" lvl="1" algn="l" rtl="0">
              <a:spcBef>
                <a:spcPts val="80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2pPr>
            <a:lvl3pPr marR="0" lvl="2" algn="l" rtl="0">
              <a:spcBef>
                <a:spcPts val="80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3pPr>
            <a:lvl4pPr marR="0" lvl="3" algn="l" rtl="0">
              <a:spcBef>
                <a:spcPts val="80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4pPr>
            <a:lvl5pPr marR="0" lvl="4" algn="l" rtl="0">
              <a:spcBef>
                <a:spcPts val="80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5pPr>
            <a:lvl6pPr marR="0" lvl="5" algn="l" rtl="0">
              <a:spcBef>
                <a:spcPts val="80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6pPr>
            <a:lvl7pPr marR="0" lvl="6" algn="l" rtl="0">
              <a:spcBef>
                <a:spcPts val="80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7pPr>
            <a:lvl8pPr marR="0" lvl="7" algn="l" rtl="0">
              <a:spcBef>
                <a:spcPts val="80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8pPr>
            <a:lvl9pPr marR="0" lvl="8" algn="l" rtl="0">
              <a:spcBef>
                <a:spcPts val="800"/>
              </a:spcBef>
              <a:spcAft>
                <a:spcPts val="800"/>
              </a:spcAft>
              <a:buClr>
                <a:schemeClr val="lt1"/>
              </a:buClr>
              <a:buSzPts val="1200"/>
              <a:buFont typeface="Arial"/>
              <a:buNone/>
              <a:defRPr sz="1200" b="0" i="0" u="none" strike="noStrike" cap="none">
                <a:solidFill>
                  <a:schemeClr val="lt1"/>
                </a:solidFill>
                <a:latin typeface="Calibri"/>
                <a:ea typeface="Calibri"/>
                <a:cs typeface="Calibri"/>
                <a:sym typeface="Calibri"/>
              </a:defRPr>
            </a:lvl9pPr>
          </a:lstStyle>
          <a:p>
            <a:endParaRPr/>
          </a:p>
        </p:txBody>
      </p:sp>
      <p:sp>
        <p:nvSpPr>
          <p:cNvPr id="82" name="Google Shape;82;p11"/>
          <p:cNvSpPr txBox="1">
            <a:spLocks noGrp="1"/>
          </p:cNvSpPr>
          <p:nvPr>
            <p:ph type="body" idx="1"/>
          </p:nvPr>
        </p:nvSpPr>
        <p:spPr>
          <a:xfrm>
            <a:off x="514350" y="3974702"/>
            <a:ext cx="7598700" cy="370200"/>
          </a:xfrm>
          <a:prstGeom prst="rect">
            <a:avLst/>
          </a:prstGeom>
          <a:noFill/>
          <a:ln>
            <a:noFill/>
          </a:ln>
        </p:spPr>
        <p:txBody>
          <a:bodyPr spcFirstLastPara="1" wrap="square" lIns="68575" tIns="34275" rIns="68575" bIns="34275" anchor="t" anchorCtr="0">
            <a:noAutofit/>
          </a:bodyPr>
          <a:lstStyle>
            <a:lvl1pPr marL="457200" lvl="0" indent="-228600" algn="l">
              <a:spcBef>
                <a:spcPts val="0"/>
              </a:spcBef>
              <a:spcAft>
                <a:spcPts val="0"/>
              </a:spcAft>
              <a:buSzPts val="1100"/>
              <a:buNone/>
              <a:defRPr sz="1100"/>
            </a:lvl1pPr>
            <a:lvl2pPr marL="914400" lvl="1" indent="-228600" algn="l">
              <a:spcBef>
                <a:spcPts val="800"/>
              </a:spcBef>
              <a:spcAft>
                <a:spcPts val="0"/>
              </a:spcAft>
              <a:buSzPts val="900"/>
              <a:buNone/>
              <a:defRPr sz="900"/>
            </a:lvl2pPr>
            <a:lvl3pPr marL="1371600" lvl="2" indent="-228600" algn="l">
              <a:spcBef>
                <a:spcPts val="800"/>
              </a:spcBef>
              <a:spcAft>
                <a:spcPts val="0"/>
              </a:spcAft>
              <a:buSzPts val="800"/>
              <a:buNone/>
              <a:defRPr sz="800"/>
            </a:lvl3pPr>
            <a:lvl4pPr marL="1828800" lvl="3" indent="-228600" algn="l">
              <a:spcBef>
                <a:spcPts val="800"/>
              </a:spcBef>
              <a:spcAft>
                <a:spcPts val="0"/>
              </a:spcAft>
              <a:buSzPts val="700"/>
              <a:buNone/>
              <a:defRPr sz="700"/>
            </a:lvl4pPr>
            <a:lvl5pPr marL="2286000" lvl="4" indent="-228600" algn="l">
              <a:spcBef>
                <a:spcPts val="800"/>
              </a:spcBef>
              <a:spcAft>
                <a:spcPts val="0"/>
              </a:spcAft>
              <a:buSzPts val="700"/>
              <a:buNone/>
              <a:defRPr sz="700"/>
            </a:lvl5pPr>
            <a:lvl6pPr marL="2743200" lvl="5" indent="-228600" algn="l">
              <a:spcBef>
                <a:spcPts val="800"/>
              </a:spcBef>
              <a:spcAft>
                <a:spcPts val="0"/>
              </a:spcAft>
              <a:buSzPts val="700"/>
              <a:buNone/>
              <a:defRPr sz="700"/>
            </a:lvl6pPr>
            <a:lvl7pPr marL="3200400" lvl="6" indent="-228600" algn="l">
              <a:spcBef>
                <a:spcPts val="800"/>
              </a:spcBef>
              <a:spcAft>
                <a:spcPts val="0"/>
              </a:spcAft>
              <a:buSzPts val="700"/>
              <a:buNone/>
              <a:defRPr sz="700"/>
            </a:lvl7pPr>
            <a:lvl8pPr marL="3657600" lvl="7" indent="-228600" algn="l">
              <a:spcBef>
                <a:spcPts val="800"/>
              </a:spcBef>
              <a:spcAft>
                <a:spcPts val="0"/>
              </a:spcAft>
              <a:buSzPts val="700"/>
              <a:buNone/>
              <a:defRPr sz="700"/>
            </a:lvl8pPr>
            <a:lvl9pPr marL="4114800" lvl="8" indent="-228600" algn="l">
              <a:spcBef>
                <a:spcPts val="800"/>
              </a:spcBef>
              <a:spcAft>
                <a:spcPts val="800"/>
              </a:spcAft>
              <a:buSzPts val="700"/>
              <a:buNone/>
              <a:defRPr sz="700"/>
            </a:lvl9pPr>
          </a:lstStyle>
          <a:p>
            <a:endParaRPr/>
          </a:p>
        </p:txBody>
      </p:sp>
      <p:sp>
        <p:nvSpPr>
          <p:cNvPr id="83" name="Google Shape;83;p11"/>
          <p:cNvSpPr txBox="1">
            <a:spLocks noGrp="1"/>
          </p:cNvSpPr>
          <p:nvPr>
            <p:ph type="dt" idx="10"/>
          </p:nvPr>
        </p:nvSpPr>
        <p:spPr>
          <a:xfrm>
            <a:off x="6442245" y="4402931"/>
            <a:ext cx="1200000" cy="283500"/>
          </a:xfrm>
          <a:prstGeom prst="rect">
            <a:avLst/>
          </a:prstGeom>
          <a:noFill/>
          <a:ln>
            <a:noFill/>
          </a:ln>
        </p:spPr>
        <p:txBody>
          <a:bodyPr spcFirstLastPara="1" wrap="square" lIns="68575" tIns="34275" rIns="68575" bIns="34275" anchor="ctr" anchorCtr="0">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84" name="Google Shape;84;p11"/>
          <p:cNvSpPr txBox="1">
            <a:spLocks noGrp="1"/>
          </p:cNvSpPr>
          <p:nvPr>
            <p:ph type="ftr" idx="11"/>
          </p:nvPr>
        </p:nvSpPr>
        <p:spPr>
          <a:xfrm>
            <a:off x="514350" y="4402931"/>
            <a:ext cx="5870700" cy="2835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85" name="Google Shape;85;p11"/>
          <p:cNvSpPr txBox="1">
            <a:spLocks noGrp="1"/>
          </p:cNvSpPr>
          <p:nvPr>
            <p:ph type="sldNum" idx="12"/>
          </p:nvPr>
        </p:nvSpPr>
        <p:spPr>
          <a:xfrm>
            <a:off x="7699545" y="4402931"/>
            <a:ext cx="413400" cy="2835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Caption">
  <p:cSld name="Title and Caption">
    <p:spTree>
      <p:nvGrpSpPr>
        <p:cNvPr id="1" name="Shape 86"/>
        <p:cNvGrpSpPr/>
        <p:nvPr/>
      </p:nvGrpSpPr>
      <p:grpSpPr>
        <a:xfrm>
          <a:off x="0" y="0"/>
          <a:ext cx="0" cy="0"/>
          <a:chOff x="0" y="0"/>
          <a:chExt cx="0" cy="0"/>
        </a:xfrm>
      </p:grpSpPr>
      <p:pic>
        <p:nvPicPr>
          <p:cNvPr id="87" name="Google Shape;87;p12" descr="Celestia-R1---OverlayContentHD.png"/>
          <p:cNvPicPr preferRelativeResize="0"/>
          <p:nvPr/>
        </p:nvPicPr>
        <p:blipFill rotWithShape="1">
          <a:blip r:embed="rId2">
            <a:alphaModFix/>
          </a:blip>
          <a:srcRect/>
          <a:stretch/>
        </p:blipFill>
        <p:spPr>
          <a:xfrm>
            <a:off x="0" y="0"/>
            <a:ext cx="9141619" cy="5142161"/>
          </a:xfrm>
          <a:prstGeom prst="rect">
            <a:avLst/>
          </a:prstGeom>
          <a:noFill/>
          <a:ln>
            <a:noFill/>
          </a:ln>
        </p:spPr>
      </p:pic>
      <p:sp>
        <p:nvSpPr>
          <p:cNvPr id="88" name="Google Shape;88;p12"/>
          <p:cNvSpPr txBox="1">
            <a:spLocks noGrp="1"/>
          </p:cNvSpPr>
          <p:nvPr>
            <p:ph type="title"/>
          </p:nvPr>
        </p:nvSpPr>
        <p:spPr>
          <a:xfrm>
            <a:off x="514351" y="457201"/>
            <a:ext cx="7598700" cy="23430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Clr>
                <a:schemeClr val="lt1"/>
              </a:buClr>
              <a:buSzPts val="2400"/>
              <a:buFont typeface="Calibri"/>
              <a:buNone/>
              <a:defRPr sz="2400" b="0" cap="none"/>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89" name="Google Shape;89;p12"/>
          <p:cNvSpPr txBox="1">
            <a:spLocks noGrp="1"/>
          </p:cNvSpPr>
          <p:nvPr>
            <p:ph type="body" idx="1"/>
          </p:nvPr>
        </p:nvSpPr>
        <p:spPr>
          <a:xfrm>
            <a:off x="514350" y="3257550"/>
            <a:ext cx="7598700" cy="1086000"/>
          </a:xfrm>
          <a:prstGeom prst="rect">
            <a:avLst/>
          </a:prstGeom>
          <a:noFill/>
          <a:ln>
            <a:noFill/>
          </a:ln>
        </p:spPr>
        <p:txBody>
          <a:bodyPr spcFirstLastPara="1" wrap="square" lIns="68575" tIns="34275" rIns="68575" bIns="34275" anchor="ctr" anchorCtr="0">
            <a:noAutofit/>
          </a:bodyPr>
          <a:lstStyle>
            <a:lvl1pPr marL="457200" lvl="0" indent="-228600" algn="l">
              <a:spcBef>
                <a:spcPts val="0"/>
              </a:spcBef>
              <a:spcAft>
                <a:spcPts val="0"/>
              </a:spcAft>
              <a:buSzPts val="1500"/>
              <a:buNone/>
              <a:defRPr sz="1500">
                <a:solidFill>
                  <a:schemeClr val="lt1"/>
                </a:solidFill>
              </a:defRPr>
            </a:lvl1pPr>
            <a:lvl2pPr marL="914400" lvl="1" indent="-228600" algn="l">
              <a:spcBef>
                <a:spcPts val="800"/>
              </a:spcBef>
              <a:spcAft>
                <a:spcPts val="0"/>
              </a:spcAft>
              <a:buSzPts val="1400"/>
              <a:buNone/>
              <a:defRPr sz="1400">
                <a:solidFill>
                  <a:schemeClr val="lt1"/>
                </a:solidFill>
              </a:defRPr>
            </a:lvl2pPr>
            <a:lvl3pPr marL="1371600" lvl="2" indent="-228600" algn="l">
              <a:spcBef>
                <a:spcPts val="800"/>
              </a:spcBef>
              <a:spcAft>
                <a:spcPts val="0"/>
              </a:spcAft>
              <a:buSzPts val="1200"/>
              <a:buNone/>
              <a:defRPr sz="1200">
                <a:solidFill>
                  <a:schemeClr val="lt1"/>
                </a:solidFill>
              </a:defRPr>
            </a:lvl3pPr>
            <a:lvl4pPr marL="1828800" lvl="3" indent="-228600" algn="l">
              <a:spcBef>
                <a:spcPts val="800"/>
              </a:spcBef>
              <a:spcAft>
                <a:spcPts val="0"/>
              </a:spcAft>
              <a:buSzPts val="1100"/>
              <a:buNone/>
              <a:defRPr sz="1100">
                <a:solidFill>
                  <a:schemeClr val="lt1"/>
                </a:solidFill>
              </a:defRPr>
            </a:lvl4pPr>
            <a:lvl5pPr marL="2286000" lvl="4" indent="-228600" algn="l">
              <a:spcBef>
                <a:spcPts val="800"/>
              </a:spcBef>
              <a:spcAft>
                <a:spcPts val="0"/>
              </a:spcAft>
              <a:buSzPts val="1100"/>
              <a:buNone/>
              <a:defRPr sz="1100">
                <a:solidFill>
                  <a:schemeClr val="lt1"/>
                </a:solidFill>
              </a:defRPr>
            </a:lvl5pPr>
            <a:lvl6pPr marL="2743200" lvl="5" indent="-228600" algn="l">
              <a:spcBef>
                <a:spcPts val="800"/>
              </a:spcBef>
              <a:spcAft>
                <a:spcPts val="0"/>
              </a:spcAft>
              <a:buSzPts val="1100"/>
              <a:buNone/>
              <a:defRPr sz="1100">
                <a:solidFill>
                  <a:schemeClr val="lt1"/>
                </a:solidFill>
              </a:defRPr>
            </a:lvl6pPr>
            <a:lvl7pPr marL="3200400" lvl="6" indent="-228600" algn="l">
              <a:spcBef>
                <a:spcPts val="800"/>
              </a:spcBef>
              <a:spcAft>
                <a:spcPts val="0"/>
              </a:spcAft>
              <a:buSzPts val="1100"/>
              <a:buNone/>
              <a:defRPr sz="1100">
                <a:solidFill>
                  <a:schemeClr val="lt1"/>
                </a:solidFill>
              </a:defRPr>
            </a:lvl7pPr>
            <a:lvl8pPr marL="3657600" lvl="7" indent="-228600" algn="l">
              <a:spcBef>
                <a:spcPts val="800"/>
              </a:spcBef>
              <a:spcAft>
                <a:spcPts val="0"/>
              </a:spcAft>
              <a:buSzPts val="1100"/>
              <a:buNone/>
              <a:defRPr sz="1100">
                <a:solidFill>
                  <a:schemeClr val="lt1"/>
                </a:solidFill>
              </a:defRPr>
            </a:lvl8pPr>
            <a:lvl9pPr marL="4114800" lvl="8" indent="-228600" algn="l">
              <a:spcBef>
                <a:spcPts val="800"/>
              </a:spcBef>
              <a:spcAft>
                <a:spcPts val="800"/>
              </a:spcAft>
              <a:buSzPts val="1100"/>
              <a:buNone/>
              <a:defRPr sz="1100">
                <a:solidFill>
                  <a:schemeClr val="lt1"/>
                </a:solidFill>
              </a:defRPr>
            </a:lvl9pPr>
          </a:lstStyle>
          <a:p>
            <a:endParaRPr/>
          </a:p>
        </p:txBody>
      </p:sp>
      <p:sp>
        <p:nvSpPr>
          <p:cNvPr id="90" name="Google Shape;90;p12"/>
          <p:cNvSpPr txBox="1">
            <a:spLocks noGrp="1"/>
          </p:cNvSpPr>
          <p:nvPr>
            <p:ph type="dt" idx="10"/>
          </p:nvPr>
        </p:nvSpPr>
        <p:spPr>
          <a:xfrm>
            <a:off x="6442245" y="4402931"/>
            <a:ext cx="1200000" cy="283500"/>
          </a:xfrm>
          <a:prstGeom prst="rect">
            <a:avLst/>
          </a:prstGeom>
          <a:noFill/>
          <a:ln>
            <a:noFill/>
          </a:ln>
        </p:spPr>
        <p:txBody>
          <a:bodyPr spcFirstLastPara="1" wrap="square" lIns="68575" tIns="34275" rIns="68575" bIns="34275" anchor="ctr" anchorCtr="0">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91" name="Google Shape;91;p12"/>
          <p:cNvSpPr txBox="1">
            <a:spLocks noGrp="1"/>
          </p:cNvSpPr>
          <p:nvPr>
            <p:ph type="ftr" idx="11"/>
          </p:nvPr>
        </p:nvSpPr>
        <p:spPr>
          <a:xfrm>
            <a:off x="514350" y="4402931"/>
            <a:ext cx="5870700" cy="2835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92" name="Google Shape;92;p12"/>
          <p:cNvSpPr txBox="1">
            <a:spLocks noGrp="1"/>
          </p:cNvSpPr>
          <p:nvPr>
            <p:ph type="sldNum" idx="12"/>
          </p:nvPr>
        </p:nvSpPr>
        <p:spPr>
          <a:xfrm>
            <a:off x="7699545" y="4402931"/>
            <a:ext cx="413400" cy="2835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Quote with Caption">
  <p:cSld name="Quote with Caption">
    <p:spTree>
      <p:nvGrpSpPr>
        <p:cNvPr id="1" name="Shape 93"/>
        <p:cNvGrpSpPr/>
        <p:nvPr/>
      </p:nvGrpSpPr>
      <p:grpSpPr>
        <a:xfrm>
          <a:off x="0" y="0"/>
          <a:ext cx="0" cy="0"/>
          <a:chOff x="0" y="0"/>
          <a:chExt cx="0" cy="0"/>
        </a:xfrm>
      </p:grpSpPr>
      <p:pic>
        <p:nvPicPr>
          <p:cNvPr id="94" name="Google Shape;94;p13" descr="Celestia-R1---OverlayContentHD.png"/>
          <p:cNvPicPr preferRelativeResize="0"/>
          <p:nvPr/>
        </p:nvPicPr>
        <p:blipFill rotWithShape="1">
          <a:blip r:embed="rId2">
            <a:alphaModFix/>
          </a:blip>
          <a:srcRect/>
          <a:stretch/>
        </p:blipFill>
        <p:spPr>
          <a:xfrm>
            <a:off x="0" y="0"/>
            <a:ext cx="9141619" cy="5142161"/>
          </a:xfrm>
          <a:prstGeom prst="rect">
            <a:avLst/>
          </a:prstGeom>
          <a:noFill/>
          <a:ln>
            <a:noFill/>
          </a:ln>
        </p:spPr>
      </p:pic>
      <p:sp>
        <p:nvSpPr>
          <p:cNvPr id="95" name="Google Shape;95;p13"/>
          <p:cNvSpPr txBox="1"/>
          <p:nvPr/>
        </p:nvSpPr>
        <p:spPr>
          <a:xfrm>
            <a:off x="7678400" y="2057400"/>
            <a:ext cx="457200" cy="438600"/>
          </a:xfrm>
          <a:prstGeom prst="rect">
            <a:avLst/>
          </a:prstGeom>
          <a:noFill/>
          <a:ln>
            <a:noFill/>
          </a:ln>
        </p:spPr>
        <p:txBody>
          <a:bodyPr spcFirstLastPara="1" wrap="square" lIns="68575" tIns="34275" rIns="68575" bIns="34275" anchor="ctr" anchorCtr="0">
            <a:noAutofit/>
          </a:bodyPr>
          <a:lstStyle/>
          <a:p>
            <a:pPr marL="0" marR="0" lvl="0" indent="0" algn="r" rtl="0">
              <a:spcBef>
                <a:spcPts val="0"/>
              </a:spcBef>
              <a:spcAft>
                <a:spcPts val="0"/>
              </a:spcAft>
              <a:buClr>
                <a:schemeClr val="lt1"/>
              </a:buClr>
              <a:buSzPts val="6000"/>
              <a:buFont typeface="Calibri"/>
              <a:buNone/>
            </a:pPr>
            <a:r>
              <a:rPr lang="en" sz="6000" b="0" cap="none">
                <a:solidFill>
                  <a:schemeClr val="lt1"/>
                </a:solidFill>
                <a:latin typeface="Calibri"/>
                <a:ea typeface="Calibri"/>
                <a:cs typeface="Calibri"/>
                <a:sym typeface="Calibri"/>
              </a:rPr>
              <a:t>”</a:t>
            </a:r>
            <a:endParaRPr sz="1100"/>
          </a:p>
        </p:txBody>
      </p:sp>
      <p:sp>
        <p:nvSpPr>
          <p:cNvPr id="96" name="Google Shape;96;p13"/>
          <p:cNvSpPr txBox="1"/>
          <p:nvPr/>
        </p:nvSpPr>
        <p:spPr>
          <a:xfrm>
            <a:off x="366206" y="617503"/>
            <a:ext cx="457200" cy="438600"/>
          </a:xfrm>
          <a:prstGeom prst="rect">
            <a:avLst/>
          </a:prstGeom>
          <a:noFill/>
          <a:ln>
            <a:noFill/>
          </a:ln>
        </p:spPr>
        <p:txBody>
          <a:bodyPr spcFirstLastPara="1" wrap="square" lIns="68575" tIns="34275" rIns="68575" bIns="34275" anchor="ctr" anchorCtr="0">
            <a:noAutofit/>
          </a:bodyPr>
          <a:lstStyle/>
          <a:p>
            <a:pPr marL="0" marR="0" lvl="0" indent="0" algn="r" rtl="0">
              <a:spcBef>
                <a:spcPts val="0"/>
              </a:spcBef>
              <a:spcAft>
                <a:spcPts val="0"/>
              </a:spcAft>
              <a:buClr>
                <a:schemeClr val="lt1"/>
              </a:buClr>
              <a:buSzPts val="6000"/>
              <a:buFont typeface="Calibri"/>
              <a:buNone/>
            </a:pPr>
            <a:r>
              <a:rPr lang="en" sz="6000" b="0" cap="none">
                <a:solidFill>
                  <a:schemeClr val="lt1"/>
                </a:solidFill>
                <a:latin typeface="Calibri"/>
                <a:ea typeface="Calibri"/>
                <a:cs typeface="Calibri"/>
                <a:sym typeface="Calibri"/>
              </a:rPr>
              <a:t>“</a:t>
            </a:r>
            <a:endParaRPr sz="1100"/>
          </a:p>
        </p:txBody>
      </p:sp>
      <p:sp>
        <p:nvSpPr>
          <p:cNvPr id="97" name="Google Shape;97;p13"/>
          <p:cNvSpPr txBox="1">
            <a:spLocks noGrp="1"/>
          </p:cNvSpPr>
          <p:nvPr>
            <p:ph type="title"/>
          </p:nvPr>
        </p:nvSpPr>
        <p:spPr>
          <a:xfrm>
            <a:off x="744200" y="457201"/>
            <a:ext cx="7162800" cy="20574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Clr>
                <a:schemeClr val="lt1"/>
              </a:buClr>
              <a:buSzPts val="2400"/>
              <a:buFont typeface="Calibri"/>
              <a:buNone/>
              <a:defRPr sz="2400" b="0" cap="none">
                <a:solidFill>
                  <a:schemeClr val="lt1"/>
                </a:solidFill>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98" name="Google Shape;98;p13"/>
          <p:cNvSpPr txBox="1">
            <a:spLocks noGrp="1"/>
          </p:cNvSpPr>
          <p:nvPr>
            <p:ph type="body" idx="1"/>
          </p:nvPr>
        </p:nvSpPr>
        <p:spPr>
          <a:xfrm>
            <a:off x="823406" y="2514600"/>
            <a:ext cx="7004400" cy="285900"/>
          </a:xfrm>
          <a:prstGeom prst="rect">
            <a:avLst/>
          </a:prstGeom>
          <a:noFill/>
          <a:ln>
            <a:noFill/>
          </a:ln>
        </p:spPr>
        <p:txBody>
          <a:bodyPr spcFirstLastPara="1" wrap="square" lIns="68575" tIns="34275" rIns="68575" bIns="34275" anchor="ctr" anchorCtr="0">
            <a:noAutofit/>
          </a:bodyPr>
          <a:lstStyle>
            <a:lvl1pPr marL="457200" lvl="0" indent="-228600" algn="l">
              <a:spcBef>
                <a:spcPts val="0"/>
              </a:spcBef>
              <a:spcAft>
                <a:spcPts val="0"/>
              </a:spcAft>
              <a:buSzPts val="1400"/>
              <a:buFont typeface="Calibri"/>
              <a:buNone/>
              <a:defRPr/>
            </a:lvl1pPr>
            <a:lvl2pPr marL="914400" lvl="1" indent="-228600" algn="l">
              <a:spcBef>
                <a:spcPts val="800"/>
              </a:spcBef>
              <a:spcAft>
                <a:spcPts val="0"/>
              </a:spcAft>
              <a:buSzPts val="1200"/>
              <a:buFont typeface="Calibri"/>
              <a:buNone/>
              <a:defRPr/>
            </a:lvl2pPr>
            <a:lvl3pPr marL="1371600" lvl="2" indent="-228600" algn="l">
              <a:spcBef>
                <a:spcPts val="800"/>
              </a:spcBef>
              <a:spcAft>
                <a:spcPts val="0"/>
              </a:spcAft>
              <a:buSzPts val="1100"/>
              <a:buFont typeface="Calibri"/>
              <a:buNone/>
              <a:defRPr/>
            </a:lvl3pPr>
            <a:lvl4pPr marL="1828800" lvl="3" indent="-228600" algn="l">
              <a:spcBef>
                <a:spcPts val="800"/>
              </a:spcBef>
              <a:spcAft>
                <a:spcPts val="0"/>
              </a:spcAft>
              <a:buSzPts val="900"/>
              <a:buFont typeface="Calibri"/>
              <a:buNone/>
              <a:defRPr/>
            </a:lvl4pPr>
            <a:lvl5pPr marL="2286000" lvl="4" indent="-228600" algn="l">
              <a:spcBef>
                <a:spcPts val="800"/>
              </a:spcBef>
              <a:spcAft>
                <a:spcPts val="0"/>
              </a:spcAft>
              <a:buSzPts val="900"/>
              <a:buFont typeface="Calibri"/>
              <a:buNone/>
              <a:defRPr/>
            </a:lvl5pPr>
            <a:lvl6pPr marL="2743200" lvl="5" indent="-317500" algn="l">
              <a:spcBef>
                <a:spcPts val="800"/>
              </a:spcBef>
              <a:spcAft>
                <a:spcPts val="0"/>
              </a:spcAft>
              <a:buSzPts val="1400"/>
              <a:buChar char="•"/>
              <a:defRPr/>
            </a:lvl6pPr>
            <a:lvl7pPr marL="3200400" lvl="6" indent="-317500" algn="l">
              <a:spcBef>
                <a:spcPts val="800"/>
              </a:spcBef>
              <a:spcAft>
                <a:spcPts val="0"/>
              </a:spcAft>
              <a:buSzPts val="1400"/>
              <a:buChar char="•"/>
              <a:defRPr/>
            </a:lvl7pPr>
            <a:lvl8pPr marL="3657600" lvl="7" indent="-317500" algn="l">
              <a:spcBef>
                <a:spcPts val="800"/>
              </a:spcBef>
              <a:spcAft>
                <a:spcPts val="0"/>
              </a:spcAft>
              <a:buSzPts val="1400"/>
              <a:buChar char="•"/>
              <a:defRPr/>
            </a:lvl8pPr>
            <a:lvl9pPr marL="4114800" lvl="8" indent="-317500" algn="l">
              <a:spcBef>
                <a:spcPts val="800"/>
              </a:spcBef>
              <a:spcAft>
                <a:spcPts val="800"/>
              </a:spcAft>
              <a:buSzPts val="1400"/>
              <a:buChar char="•"/>
              <a:defRPr/>
            </a:lvl9pPr>
          </a:lstStyle>
          <a:p>
            <a:endParaRPr/>
          </a:p>
        </p:txBody>
      </p:sp>
      <p:sp>
        <p:nvSpPr>
          <p:cNvPr id="99" name="Google Shape;99;p13"/>
          <p:cNvSpPr txBox="1">
            <a:spLocks noGrp="1"/>
          </p:cNvSpPr>
          <p:nvPr>
            <p:ph type="body" idx="2"/>
          </p:nvPr>
        </p:nvSpPr>
        <p:spPr>
          <a:xfrm>
            <a:off x="515599" y="3257550"/>
            <a:ext cx="7614300" cy="1086000"/>
          </a:xfrm>
          <a:prstGeom prst="rect">
            <a:avLst/>
          </a:prstGeom>
          <a:noFill/>
          <a:ln>
            <a:noFill/>
          </a:ln>
        </p:spPr>
        <p:txBody>
          <a:bodyPr spcFirstLastPara="1" wrap="square" lIns="68575" tIns="34275" rIns="68575" bIns="34275" anchor="ctr" anchorCtr="0">
            <a:noAutofit/>
          </a:bodyPr>
          <a:lstStyle>
            <a:lvl1pPr marL="457200" lvl="0" indent="-228600" algn="l">
              <a:spcBef>
                <a:spcPts val="0"/>
              </a:spcBef>
              <a:spcAft>
                <a:spcPts val="0"/>
              </a:spcAft>
              <a:buSzPts val="1500"/>
              <a:buNone/>
              <a:defRPr sz="1500">
                <a:solidFill>
                  <a:schemeClr val="lt1"/>
                </a:solidFill>
              </a:defRPr>
            </a:lvl1pPr>
            <a:lvl2pPr marL="914400" lvl="1" indent="-228600" algn="l">
              <a:spcBef>
                <a:spcPts val="800"/>
              </a:spcBef>
              <a:spcAft>
                <a:spcPts val="0"/>
              </a:spcAft>
              <a:buSzPts val="1400"/>
              <a:buNone/>
              <a:defRPr sz="1400">
                <a:solidFill>
                  <a:schemeClr val="lt1"/>
                </a:solidFill>
              </a:defRPr>
            </a:lvl2pPr>
            <a:lvl3pPr marL="1371600" lvl="2" indent="-228600" algn="l">
              <a:spcBef>
                <a:spcPts val="800"/>
              </a:spcBef>
              <a:spcAft>
                <a:spcPts val="0"/>
              </a:spcAft>
              <a:buSzPts val="1200"/>
              <a:buNone/>
              <a:defRPr sz="1200">
                <a:solidFill>
                  <a:schemeClr val="lt1"/>
                </a:solidFill>
              </a:defRPr>
            </a:lvl3pPr>
            <a:lvl4pPr marL="1828800" lvl="3" indent="-228600" algn="l">
              <a:spcBef>
                <a:spcPts val="800"/>
              </a:spcBef>
              <a:spcAft>
                <a:spcPts val="0"/>
              </a:spcAft>
              <a:buSzPts val="1100"/>
              <a:buNone/>
              <a:defRPr sz="1100">
                <a:solidFill>
                  <a:schemeClr val="lt1"/>
                </a:solidFill>
              </a:defRPr>
            </a:lvl4pPr>
            <a:lvl5pPr marL="2286000" lvl="4" indent="-228600" algn="l">
              <a:spcBef>
                <a:spcPts val="800"/>
              </a:spcBef>
              <a:spcAft>
                <a:spcPts val="0"/>
              </a:spcAft>
              <a:buSzPts val="1100"/>
              <a:buNone/>
              <a:defRPr sz="1100">
                <a:solidFill>
                  <a:schemeClr val="lt1"/>
                </a:solidFill>
              </a:defRPr>
            </a:lvl5pPr>
            <a:lvl6pPr marL="2743200" lvl="5" indent="-228600" algn="l">
              <a:spcBef>
                <a:spcPts val="800"/>
              </a:spcBef>
              <a:spcAft>
                <a:spcPts val="0"/>
              </a:spcAft>
              <a:buSzPts val="1100"/>
              <a:buNone/>
              <a:defRPr sz="1100">
                <a:solidFill>
                  <a:schemeClr val="lt1"/>
                </a:solidFill>
              </a:defRPr>
            </a:lvl6pPr>
            <a:lvl7pPr marL="3200400" lvl="6" indent="-228600" algn="l">
              <a:spcBef>
                <a:spcPts val="800"/>
              </a:spcBef>
              <a:spcAft>
                <a:spcPts val="0"/>
              </a:spcAft>
              <a:buSzPts val="1100"/>
              <a:buNone/>
              <a:defRPr sz="1100">
                <a:solidFill>
                  <a:schemeClr val="lt1"/>
                </a:solidFill>
              </a:defRPr>
            </a:lvl7pPr>
            <a:lvl8pPr marL="3657600" lvl="7" indent="-228600" algn="l">
              <a:spcBef>
                <a:spcPts val="800"/>
              </a:spcBef>
              <a:spcAft>
                <a:spcPts val="0"/>
              </a:spcAft>
              <a:buSzPts val="1100"/>
              <a:buNone/>
              <a:defRPr sz="1100">
                <a:solidFill>
                  <a:schemeClr val="lt1"/>
                </a:solidFill>
              </a:defRPr>
            </a:lvl8pPr>
            <a:lvl9pPr marL="4114800" lvl="8" indent="-228600" algn="l">
              <a:spcBef>
                <a:spcPts val="800"/>
              </a:spcBef>
              <a:spcAft>
                <a:spcPts val="800"/>
              </a:spcAft>
              <a:buSzPts val="1100"/>
              <a:buNone/>
              <a:defRPr sz="1100">
                <a:solidFill>
                  <a:schemeClr val="lt1"/>
                </a:solidFill>
              </a:defRPr>
            </a:lvl9pPr>
          </a:lstStyle>
          <a:p>
            <a:endParaRPr/>
          </a:p>
        </p:txBody>
      </p:sp>
      <p:sp>
        <p:nvSpPr>
          <p:cNvPr id="100" name="Google Shape;100;p13"/>
          <p:cNvSpPr txBox="1">
            <a:spLocks noGrp="1"/>
          </p:cNvSpPr>
          <p:nvPr>
            <p:ph type="dt" idx="10"/>
          </p:nvPr>
        </p:nvSpPr>
        <p:spPr>
          <a:xfrm>
            <a:off x="6442245" y="4402931"/>
            <a:ext cx="1200000" cy="283500"/>
          </a:xfrm>
          <a:prstGeom prst="rect">
            <a:avLst/>
          </a:prstGeom>
          <a:noFill/>
          <a:ln>
            <a:noFill/>
          </a:ln>
        </p:spPr>
        <p:txBody>
          <a:bodyPr spcFirstLastPara="1" wrap="square" lIns="68575" tIns="34275" rIns="68575" bIns="34275" anchor="ctr" anchorCtr="0">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01" name="Google Shape;101;p13"/>
          <p:cNvSpPr txBox="1">
            <a:spLocks noGrp="1"/>
          </p:cNvSpPr>
          <p:nvPr>
            <p:ph type="ftr" idx="11"/>
          </p:nvPr>
        </p:nvSpPr>
        <p:spPr>
          <a:xfrm>
            <a:off x="514350" y="4402931"/>
            <a:ext cx="5870700" cy="2835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02" name="Google Shape;102;p13"/>
          <p:cNvSpPr txBox="1">
            <a:spLocks noGrp="1"/>
          </p:cNvSpPr>
          <p:nvPr>
            <p:ph type="sldNum" idx="12"/>
          </p:nvPr>
        </p:nvSpPr>
        <p:spPr>
          <a:xfrm>
            <a:off x="7699545" y="4402931"/>
            <a:ext cx="413400" cy="2835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Name Card">
  <p:cSld name="Name Card">
    <p:spTree>
      <p:nvGrpSpPr>
        <p:cNvPr id="1" name="Shape 103"/>
        <p:cNvGrpSpPr/>
        <p:nvPr/>
      </p:nvGrpSpPr>
      <p:grpSpPr>
        <a:xfrm>
          <a:off x="0" y="0"/>
          <a:ext cx="0" cy="0"/>
          <a:chOff x="0" y="0"/>
          <a:chExt cx="0" cy="0"/>
        </a:xfrm>
      </p:grpSpPr>
      <p:pic>
        <p:nvPicPr>
          <p:cNvPr id="104" name="Google Shape;104;p14" descr="Celestia-R1---OverlayContentHD.png"/>
          <p:cNvPicPr preferRelativeResize="0"/>
          <p:nvPr/>
        </p:nvPicPr>
        <p:blipFill rotWithShape="1">
          <a:blip r:embed="rId2">
            <a:alphaModFix/>
          </a:blip>
          <a:srcRect/>
          <a:stretch/>
        </p:blipFill>
        <p:spPr>
          <a:xfrm>
            <a:off x="0" y="0"/>
            <a:ext cx="9141619" cy="5142161"/>
          </a:xfrm>
          <a:prstGeom prst="rect">
            <a:avLst/>
          </a:prstGeom>
          <a:noFill/>
          <a:ln>
            <a:noFill/>
          </a:ln>
        </p:spPr>
      </p:pic>
      <p:sp>
        <p:nvSpPr>
          <p:cNvPr id="105" name="Google Shape;105;p14"/>
          <p:cNvSpPr txBox="1">
            <a:spLocks noGrp="1"/>
          </p:cNvSpPr>
          <p:nvPr>
            <p:ph type="title"/>
          </p:nvPr>
        </p:nvSpPr>
        <p:spPr>
          <a:xfrm>
            <a:off x="514352" y="2481436"/>
            <a:ext cx="7598700" cy="1101600"/>
          </a:xfrm>
          <a:prstGeom prst="rect">
            <a:avLst/>
          </a:prstGeom>
          <a:noFill/>
          <a:ln>
            <a:noFill/>
          </a:ln>
        </p:spPr>
        <p:txBody>
          <a:bodyPr spcFirstLastPara="1" wrap="square" lIns="68575" tIns="34275" rIns="68575" bIns="34275" anchor="b" anchorCtr="0">
            <a:noAutofit/>
          </a:bodyPr>
          <a:lstStyle>
            <a:lvl1pPr lvl="0" algn="l">
              <a:spcBef>
                <a:spcPts val="0"/>
              </a:spcBef>
              <a:spcAft>
                <a:spcPts val="0"/>
              </a:spcAft>
              <a:buClr>
                <a:schemeClr val="lt1"/>
              </a:buClr>
              <a:buSzPts val="2400"/>
              <a:buFont typeface="Calibri"/>
              <a:buNone/>
              <a:defRPr sz="2400" b="0" cap="none"/>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06" name="Google Shape;106;p14"/>
          <p:cNvSpPr txBox="1">
            <a:spLocks noGrp="1"/>
          </p:cNvSpPr>
          <p:nvPr>
            <p:ph type="body" idx="1"/>
          </p:nvPr>
        </p:nvSpPr>
        <p:spPr>
          <a:xfrm>
            <a:off x="514351" y="3583036"/>
            <a:ext cx="7598700" cy="645300"/>
          </a:xfrm>
          <a:prstGeom prst="rect">
            <a:avLst/>
          </a:prstGeom>
          <a:noFill/>
          <a:ln>
            <a:noFill/>
          </a:ln>
        </p:spPr>
        <p:txBody>
          <a:bodyPr spcFirstLastPara="1" wrap="square" lIns="68575" tIns="34275" rIns="68575" bIns="34275" anchor="t" anchorCtr="0">
            <a:noAutofit/>
          </a:bodyPr>
          <a:lstStyle>
            <a:lvl1pPr marL="457200" lvl="0" indent="-228600" algn="l">
              <a:spcBef>
                <a:spcPts val="0"/>
              </a:spcBef>
              <a:spcAft>
                <a:spcPts val="0"/>
              </a:spcAft>
              <a:buSzPts val="1500"/>
              <a:buNone/>
              <a:defRPr sz="1500">
                <a:solidFill>
                  <a:schemeClr val="lt1"/>
                </a:solidFill>
              </a:defRPr>
            </a:lvl1pPr>
            <a:lvl2pPr marL="914400" lvl="1" indent="-228600" algn="l">
              <a:spcBef>
                <a:spcPts val="800"/>
              </a:spcBef>
              <a:spcAft>
                <a:spcPts val="0"/>
              </a:spcAft>
              <a:buSzPts val="1400"/>
              <a:buNone/>
              <a:defRPr sz="1400">
                <a:solidFill>
                  <a:schemeClr val="lt1"/>
                </a:solidFill>
              </a:defRPr>
            </a:lvl2pPr>
            <a:lvl3pPr marL="1371600" lvl="2" indent="-228600" algn="l">
              <a:spcBef>
                <a:spcPts val="800"/>
              </a:spcBef>
              <a:spcAft>
                <a:spcPts val="0"/>
              </a:spcAft>
              <a:buSzPts val="1200"/>
              <a:buNone/>
              <a:defRPr sz="1200">
                <a:solidFill>
                  <a:schemeClr val="lt1"/>
                </a:solidFill>
              </a:defRPr>
            </a:lvl3pPr>
            <a:lvl4pPr marL="1828800" lvl="3" indent="-228600" algn="l">
              <a:spcBef>
                <a:spcPts val="800"/>
              </a:spcBef>
              <a:spcAft>
                <a:spcPts val="0"/>
              </a:spcAft>
              <a:buSzPts val="1100"/>
              <a:buNone/>
              <a:defRPr sz="1100">
                <a:solidFill>
                  <a:schemeClr val="lt1"/>
                </a:solidFill>
              </a:defRPr>
            </a:lvl4pPr>
            <a:lvl5pPr marL="2286000" lvl="4" indent="-228600" algn="l">
              <a:spcBef>
                <a:spcPts val="800"/>
              </a:spcBef>
              <a:spcAft>
                <a:spcPts val="0"/>
              </a:spcAft>
              <a:buSzPts val="1100"/>
              <a:buNone/>
              <a:defRPr sz="1100">
                <a:solidFill>
                  <a:schemeClr val="lt1"/>
                </a:solidFill>
              </a:defRPr>
            </a:lvl5pPr>
            <a:lvl6pPr marL="2743200" lvl="5" indent="-228600" algn="l">
              <a:spcBef>
                <a:spcPts val="800"/>
              </a:spcBef>
              <a:spcAft>
                <a:spcPts val="0"/>
              </a:spcAft>
              <a:buSzPts val="1100"/>
              <a:buNone/>
              <a:defRPr sz="1100">
                <a:solidFill>
                  <a:schemeClr val="lt1"/>
                </a:solidFill>
              </a:defRPr>
            </a:lvl6pPr>
            <a:lvl7pPr marL="3200400" lvl="6" indent="-228600" algn="l">
              <a:spcBef>
                <a:spcPts val="800"/>
              </a:spcBef>
              <a:spcAft>
                <a:spcPts val="0"/>
              </a:spcAft>
              <a:buSzPts val="1100"/>
              <a:buNone/>
              <a:defRPr sz="1100">
                <a:solidFill>
                  <a:schemeClr val="lt1"/>
                </a:solidFill>
              </a:defRPr>
            </a:lvl7pPr>
            <a:lvl8pPr marL="3657600" lvl="7" indent="-228600" algn="l">
              <a:spcBef>
                <a:spcPts val="800"/>
              </a:spcBef>
              <a:spcAft>
                <a:spcPts val="0"/>
              </a:spcAft>
              <a:buSzPts val="1100"/>
              <a:buNone/>
              <a:defRPr sz="1100">
                <a:solidFill>
                  <a:schemeClr val="lt1"/>
                </a:solidFill>
              </a:defRPr>
            </a:lvl8pPr>
            <a:lvl9pPr marL="4114800" lvl="8" indent="-228600" algn="l">
              <a:spcBef>
                <a:spcPts val="800"/>
              </a:spcBef>
              <a:spcAft>
                <a:spcPts val="800"/>
              </a:spcAft>
              <a:buSzPts val="1100"/>
              <a:buNone/>
              <a:defRPr sz="1100">
                <a:solidFill>
                  <a:schemeClr val="lt1"/>
                </a:solidFill>
              </a:defRPr>
            </a:lvl9pPr>
          </a:lstStyle>
          <a:p>
            <a:endParaRPr/>
          </a:p>
        </p:txBody>
      </p:sp>
      <p:sp>
        <p:nvSpPr>
          <p:cNvPr id="107" name="Google Shape;107;p14"/>
          <p:cNvSpPr txBox="1">
            <a:spLocks noGrp="1"/>
          </p:cNvSpPr>
          <p:nvPr>
            <p:ph type="dt" idx="10"/>
          </p:nvPr>
        </p:nvSpPr>
        <p:spPr>
          <a:xfrm>
            <a:off x="6442245" y="4402931"/>
            <a:ext cx="1200000" cy="283500"/>
          </a:xfrm>
          <a:prstGeom prst="rect">
            <a:avLst/>
          </a:prstGeom>
          <a:noFill/>
          <a:ln>
            <a:noFill/>
          </a:ln>
        </p:spPr>
        <p:txBody>
          <a:bodyPr spcFirstLastPara="1" wrap="square" lIns="68575" tIns="34275" rIns="68575" bIns="34275" anchor="ctr" anchorCtr="0">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08" name="Google Shape;108;p14"/>
          <p:cNvSpPr txBox="1">
            <a:spLocks noGrp="1"/>
          </p:cNvSpPr>
          <p:nvPr>
            <p:ph type="ftr" idx="11"/>
          </p:nvPr>
        </p:nvSpPr>
        <p:spPr>
          <a:xfrm>
            <a:off x="514350" y="4402931"/>
            <a:ext cx="5870700" cy="2835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09" name="Google Shape;109;p14"/>
          <p:cNvSpPr txBox="1">
            <a:spLocks noGrp="1"/>
          </p:cNvSpPr>
          <p:nvPr>
            <p:ph type="sldNum" idx="12"/>
          </p:nvPr>
        </p:nvSpPr>
        <p:spPr>
          <a:xfrm>
            <a:off x="7699545" y="4402931"/>
            <a:ext cx="413400" cy="2835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Quote Name Card">
  <p:cSld name="Quote Name Card">
    <p:spTree>
      <p:nvGrpSpPr>
        <p:cNvPr id="1" name="Shape 110"/>
        <p:cNvGrpSpPr/>
        <p:nvPr/>
      </p:nvGrpSpPr>
      <p:grpSpPr>
        <a:xfrm>
          <a:off x="0" y="0"/>
          <a:ext cx="0" cy="0"/>
          <a:chOff x="0" y="0"/>
          <a:chExt cx="0" cy="0"/>
        </a:xfrm>
      </p:grpSpPr>
      <p:pic>
        <p:nvPicPr>
          <p:cNvPr id="111" name="Google Shape;111;p15" descr="Celestia-R1---OverlayContentHD.png"/>
          <p:cNvPicPr preferRelativeResize="0"/>
          <p:nvPr/>
        </p:nvPicPr>
        <p:blipFill rotWithShape="1">
          <a:blip r:embed="rId2">
            <a:alphaModFix/>
          </a:blip>
          <a:srcRect/>
          <a:stretch/>
        </p:blipFill>
        <p:spPr>
          <a:xfrm>
            <a:off x="0" y="0"/>
            <a:ext cx="9141619" cy="5142161"/>
          </a:xfrm>
          <a:prstGeom prst="rect">
            <a:avLst/>
          </a:prstGeom>
          <a:noFill/>
          <a:ln>
            <a:noFill/>
          </a:ln>
        </p:spPr>
      </p:pic>
      <p:sp>
        <p:nvSpPr>
          <p:cNvPr id="112" name="Google Shape;112;p15"/>
          <p:cNvSpPr txBox="1"/>
          <p:nvPr/>
        </p:nvSpPr>
        <p:spPr>
          <a:xfrm>
            <a:off x="7678400" y="2057400"/>
            <a:ext cx="457200" cy="438600"/>
          </a:xfrm>
          <a:prstGeom prst="rect">
            <a:avLst/>
          </a:prstGeom>
          <a:noFill/>
          <a:ln>
            <a:noFill/>
          </a:ln>
        </p:spPr>
        <p:txBody>
          <a:bodyPr spcFirstLastPara="1" wrap="square" lIns="68575" tIns="34275" rIns="68575" bIns="34275" anchor="ctr" anchorCtr="0">
            <a:noAutofit/>
          </a:bodyPr>
          <a:lstStyle/>
          <a:p>
            <a:pPr marL="0" marR="0" lvl="0" indent="0" algn="r" rtl="0">
              <a:spcBef>
                <a:spcPts val="0"/>
              </a:spcBef>
              <a:spcAft>
                <a:spcPts val="0"/>
              </a:spcAft>
              <a:buClr>
                <a:schemeClr val="lt1"/>
              </a:buClr>
              <a:buSzPts val="6000"/>
              <a:buFont typeface="Calibri"/>
              <a:buNone/>
            </a:pPr>
            <a:r>
              <a:rPr lang="en" sz="6000" b="0" cap="none">
                <a:solidFill>
                  <a:schemeClr val="lt1"/>
                </a:solidFill>
                <a:latin typeface="Calibri"/>
                <a:ea typeface="Calibri"/>
                <a:cs typeface="Calibri"/>
                <a:sym typeface="Calibri"/>
              </a:rPr>
              <a:t>”</a:t>
            </a:r>
            <a:endParaRPr sz="1100"/>
          </a:p>
        </p:txBody>
      </p:sp>
      <p:sp>
        <p:nvSpPr>
          <p:cNvPr id="113" name="Google Shape;113;p15"/>
          <p:cNvSpPr txBox="1"/>
          <p:nvPr/>
        </p:nvSpPr>
        <p:spPr>
          <a:xfrm>
            <a:off x="366206" y="617503"/>
            <a:ext cx="457200" cy="438600"/>
          </a:xfrm>
          <a:prstGeom prst="rect">
            <a:avLst/>
          </a:prstGeom>
          <a:noFill/>
          <a:ln>
            <a:noFill/>
          </a:ln>
        </p:spPr>
        <p:txBody>
          <a:bodyPr spcFirstLastPara="1" wrap="square" lIns="68575" tIns="34275" rIns="68575" bIns="34275" anchor="ctr" anchorCtr="0">
            <a:noAutofit/>
          </a:bodyPr>
          <a:lstStyle/>
          <a:p>
            <a:pPr marL="0" marR="0" lvl="0" indent="0" algn="r" rtl="0">
              <a:spcBef>
                <a:spcPts val="0"/>
              </a:spcBef>
              <a:spcAft>
                <a:spcPts val="0"/>
              </a:spcAft>
              <a:buClr>
                <a:schemeClr val="lt1"/>
              </a:buClr>
              <a:buSzPts val="6000"/>
              <a:buFont typeface="Calibri"/>
              <a:buNone/>
            </a:pPr>
            <a:r>
              <a:rPr lang="en" sz="6000" b="0" cap="none">
                <a:solidFill>
                  <a:schemeClr val="lt1"/>
                </a:solidFill>
                <a:latin typeface="Calibri"/>
                <a:ea typeface="Calibri"/>
                <a:cs typeface="Calibri"/>
                <a:sym typeface="Calibri"/>
              </a:rPr>
              <a:t>“</a:t>
            </a:r>
            <a:endParaRPr sz="1100"/>
          </a:p>
        </p:txBody>
      </p:sp>
      <p:sp>
        <p:nvSpPr>
          <p:cNvPr id="114" name="Google Shape;114;p15"/>
          <p:cNvSpPr txBox="1">
            <a:spLocks noGrp="1"/>
          </p:cNvSpPr>
          <p:nvPr>
            <p:ph type="title"/>
          </p:nvPr>
        </p:nvSpPr>
        <p:spPr>
          <a:xfrm>
            <a:off x="744200" y="457201"/>
            <a:ext cx="7162800" cy="20574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Clr>
                <a:schemeClr val="lt1"/>
              </a:buClr>
              <a:buSzPts val="2400"/>
              <a:buFont typeface="Calibri"/>
              <a:buNone/>
              <a:defRPr sz="2400" b="0" cap="none">
                <a:solidFill>
                  <a:schemeClr val="lt1"/>
                </a:solidFill>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15" name="Google Shape;115;p15"/>
          <p:cNvSpPr txBox="1">
            <a:spLocks noGrp="1"/>
          </p:cNvSpPr>
          <p:nvPr>
            <p:ph type="body" idx="1"/>
          </p:nvPr>
        </p:nvSpPr>
        <p:spPr>
          <a:xfrm>
            <a:off x="514350" y="2914650"/>
            <a:ext cx="7601700" cy="666900"/>
          </a:xfrm>
          <a:prstGeom prst="rect">
            <a:avLst/>
          </a:prstGeom>
          <a:noFill/>
          <a:ln>
            <a:noFill/>
          </a:ln>
        </p:spPr>
        <p:txBody>
          <a:bodyPr spcFirstLastPara="1" wrap="square" lIns="68575" tIns="34275" rIns="68575" bIns="34275" anchor="b" anchorCtr="0">
            <a:noAutofit/>
          </a:bodyPr>
          <a:lstStyle>
            <a:lvl1pPr marL="457200" lvl="0" indent="-228600" algn="l">
              <a:spcBef>
                <a:spcPts val="0"/>
              </a:spcBef>
              <a:spcAft>
                <a:spcPts val="0"/>
              </a:spcAft>
              <a:buSzPts val="1800"/>
              <a:buNone/>
              <a:defRPr sz="1800" b="0" cap="none">
                <a:solidFill>
                  <a:schemeClr val="lt1"/>
                </a:solidFill>
              </a:defRPr>
            </a:lvl1pPr>
            <a:lvl2pPr marL="914400" lvl="1" indent="-317500" algn="l">
              <a:spcBef>
                <a:spcPts val="800"/>
              </a:spcBef>
              <a:spcAft>
                <a:spcPts val="0"/>
              </a:spcAft>
              <a:buSzPts val="1400"/>
              <a:buChar char="•"/>
              <a:defRPr/>
            </a:lvl2pPr>
            <a:lvl3pPr marL="1371600" lvl="2" indent="-317500" algn="l">
              <a:spcBef>
                <a:spcPts val="800"/>
              </a:spcBef>
              <a:spcAft>
                <a:spcPts val="0"/>
              </a:spcAft>
              <a:buSzPts val="1400"/>
              <a:buChar char="•"/>
              <a:defRPr/>
            </a:lvl3pPr>
            <a:lvl4pPr marL="1828800" lvl="3" indent="-317500" algn="l">
              <a:spcBef>
                <a:spcPts val="800"/>
              </a:spcBef>
              <a:spcAft>
                <a:spcPts val="0"/>
              </a:spcAft>
              <a:buSzPts val="1400"/>
              <a:buChar char="•"/>
              <a:defRPr/>
            </a:lvl4pPr>
            <a:lvl5pPr marL="2286000" lvl="4" indent="-317500" algn="l">
              <a:spcBef>
                <a:spcPts val="800"/>
              </a:spcBef>
              <a:spcAft>
                <a:spcPts val="0"/>
              </a:spcAft>
              <a:buSzPts val="1400"/>
              <a:buChar char="•"/>
              <a:defRPr/>
            </a:lvl5pPr>
            <a:lvl6pPr marL="2743200" lvl="5" indent="-317500" algn="l">
              <a:spcBef>
                <a:spcPts val="800"/>
              </a:spcBef>
              <a:spcAft>
                <a:spcPts val="0"/>
              </a:spcAft>
              <a:buSzPts val="1400"/>
              <a:buChar char="•"/>
              <a:defRPr/>
            </a:lvl6pPr>
            <a:lvl7pPr marL="3200400" lvl="6" indent="-317500" algn="l">
              <a:spcBef>
                <a:spcPts val="800"/>
              </a:spcBef>
              <a:spcAft>
                <a:spcPts val="0"/>
              </a:spcAft>
              <a:buSzPts val="1400"/>
              <a:buChar char="•"/>
              <a:defRPr/>
            </a:lvl7pPr>
            <a:lvl8pPr marL="3657600" lvl="7" indent="-317500" algn="l">
              <a:spcBef>
                <a:spcPts val="800"/>
              </a:spcBef>
              <a:spcAft>
                <a:spcPts val="0"/>
              </a:spcAft>
              <a:buSzPts val="1400"/>
              <a:buChar char="•"/>
              <a:defRPr/>
            </a:lvl8pPr>
            <a:lvl9pPr marL="4114800" lvl="8" indent="-317500" algn="l">
              <a:spcBef>
                <a:spcPts val="800"/>
              </a:spcBef>
              <a:spcAft>
                <a:spcPts val="800"/>
              </a:spcAft>
              <a:buSzPts val="1400"/>
              <a:buChar char="•"/>
              <a:defRPr/>
            </a:lvl9pPr>
          </a:lstStyle>
          <a:p>
            <a:endParaRPr/>
          </a:p>
        </p:txBody>
      </p:sp>
      <p:sp>
        <p:nvSpPr>
          <p:cNvPr id="116" name="Google Shape;116;p15"/>
          <p:cNvSpPr txBox="1">
            <a:spLocks noGrp="1"/>
          </p:cNvSpPr>
          <p:nvPr>
            <p:ph type="body" idx="2"/>
          </p:nvPr>
        </p:nvSpPr>
        <p:spPr>
          <a:xfrm>
            <a:off x="514349" y="3581400"/>
            <a:ext cx="7601700" cy="762000"/>
          </a:xfrm>
          <a:prstGeom prst="rect">
            <a:avLst/>
          </a:prstGeom>
          <a:noFill/>
          <a:ln>
            <a:noFill/>
          </a:ln>
        </p:spPr>
        <p:txBody>
          <a:bodyPr spcFirstLastPara="1" wrap="square" lIns="68575" tIns="34275" rIns="68575" bIns="34275" anchor="t" anchorCtr="0">
            <a:noAutofit/>
          </a:bodyPr>
          <a:lstStyle>
            <a:lvl1pPr marL="457200" lvl="0" indent="-228600" algn="l">
              <a:spcBef>
                <a:spcPts val="0"/>
              </a:spcBef>
              <a:spcAft>
                <a:spcPts val="0"/>
              </a:spcAft>
              <a:buSzPts val="1400"/>
              <a:buNone/>
              <a:defRPr sz="1400">
                <a:solidFill>
                  <a:schemeClr val="lt1"/>
                </a:solidFill>
              </a:defRPr>
            </a:lvl1pPr>
            <a:lvl2pPr marL="914400" lvl="1" indent="-228600" algn="l">
              <a:spcBef>
                <a:spcPts val="800"/>
              </a:spcBef>
              <a:spcAft>
                <a:spcPts val="0"/>
              </a:spcAft>
              <a:buSzPts val="1400"/>
              <a:buNone/>
              <a:defRPr sz="1400">
                <a:solidFill>
                  <a:schemeClr val="lt1"/>
                </a:solidFill>
              </a:defRPr>
            </a:lvl2pPr>
            <a:lvl3pPr marL="1371600" lvl="2" indent="-228600" algn="l">
              <a:spcBef>
                <a:spcPts val="800"/>
              </a:spcBef>
              <a:spcAft>
                <a:spcPts val="0"/>
              </a:spcAft>
              <a:buSzPts val="1200"/>
              <a:buNone/>
              <a:defRPr sz="1200">
                <a:solidFill>
                  <a:schemeClr val="lt1"/>
                </a:solidFill>
              </a:defRPr>
            </a:lvl3pPr>
            <a:lvl4pPr marL="1828800" lvl="3" indent="-228600" algn="l">
              <a:spcBef>
                <a:spcPts val="800"/>
              </a:spcBef>
              <a:spcAft>
                <a:spcPts val="0"/>
              </a:spcAft>
              <a:buSzPts val="1100"/>
              <a:buNone/>
              <a:defRPr sz="1100">
                <a:solidFill>
                  <a:schemeClr val="lt1"/>
                </a:solidFill>
              </a:defRPr>
            </a:lvl4pPr>
            <a:lvl5pPr marL="2286000" lvl="4" indent="-228600" algn="l">
              <a:spcBef>
                <a:spcPts val="800"/>
              </a:spcBef>
              <a:spcAft>
                <a:spcPts val="0"/>
              </a:spcAft>
              <a:buSzPts val="1100"/>
              <a:buNone/>
              <a:defRPr sz="1100">
                <a:solidFill>
                  <a:schemeClr val="lt1"/>
                </a:solidFill>
              </a:defRPr>
            </a:lvl5pPr>
            <a:lvl6pPr marL="2743200" lvl="5" indent="-228600" algn="l">
              <a:spcBef>
                <a:spcPts val="800"/>
              </a:spcBef>
              <a:spcAft>
                <a:spcPts val="0"/>
              </a:spcAft>
              <a:buSzPts val="1100"/>
              <a:buNone/>
              <a:defRPr sz="1100">
                <a:solidFill>
                  <a:schemeClr val="lt1"/>
                </a:solidFill>
              </a:defRPr>
            </a:lvl6pPr>
            <a:lvl7pPr marL="3200400" lvl="6" indent="-228600" algn="l">
              <a:spcBef>
                <a:spcPts val="800"/>
              </a:spcBef>
              <a:spcAft>
                <a:spcPts val="0"/>
              </a:spcAft>
              <a:buSzPts val="1100"/>
              <a:buNone/>
              <a:defRPr sz="1100">
                <a:solidFill>
                  <a:schemeClr val="lt1"/>
                </a:solidFill>
              </a:defRPr>
            </a:lvl7pPr>
            <a:lvl8pPr marL="3657600" lvl="7" indent="-228600" algn="l">
              <a:spcBef>
                <a:spcPts val="800"/>
              </a:spcBef>
              <a:spcAft>
                <a:spcPts val="0"/>
              </a:spcAft>
              <a:buSzPts val="1100"/>
              <a:buNone/>
              <a:defRPr sz="1100">
                <a:solidFill>
                  <a:schemeClr val="lt1"/>
                </a:solidFill>
              </a:defRPr>
            </a:lvl8pPr>
            <a:lvl9pPr marL="4114800" lvl="8" indent="-228600" algn="l">
              <a:spcBef>
                <a:spcPts val="800"/>
              </a:spcBef>
              <a:spcAft>
                <a:spcPts val="800"/>
              </a:spcAft>
              <a:buSzPts val="1100"/>
              <a:buNone/>
              <a:defRPr sz="1100">
                <a:solidFill>
                  <a:schemeClr val="lt1"/>
                </a:solidFill>
              </a:defRPr>
            </a:lvl9pPr>
          </a:lstStyle>
          <a:p>
            <a:endParaRPr/>
          </a:p>
        </p:txBody>
      </p:sp>
      <p:sp>
        <p:nvSpPr>
          <p:cNvPr id="117" name="Google Shape;117;p15"/>
          <p:cNvSpPr txBox="1">
            <a:spLocks noGrp="1"/>
          </p:cNvSpPr>
          <p:nvPr>
            <p:ph type="dt" idx="10"/>
          </p:nvPr>
        </p:nvSpPr>
        <p:spPr>
          <a:xfrm>
            <a:off x="6442245" y="4402931"/>
            <a:ext cx="1200000" cy="283500"/>
          </a:xfrm>
          <a:prstGeom prst="rect">
            <a:avLst/>
          </a:prstGeom>
          <a:noFill/>
          <a:ln>
            <a:noFill/>
          </a:ln>
        </p:spPr>
        <p:txBody>
          <a:bodyPr spcFirstLastPara="1" wrap="square" lIns="68575" tIns="34275" rIns="68575" bIns="34275" anchor="ctr" anchorCtr="0">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18" name="Google Shape;118;p15"/>
          <p:cNvSpPr txBox="1">
            <a:spLocks noGrp="1"/>
          </p:cNvSpPr>
          <p:nvPr>
            <p:ph type="ftr" idx="11"/>
          </p:nvPr>
        </p:nvSpPr>
        <p:spPr>
          <a:xfrm>
            <a:off x="514350" y="4402931"/>
            <a:ext cx="5870700" cy="2835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19" name="Google Shape;119;p15"/>
          <p:cNvSpPr txBox="1">
            <a:spLocks noGrp="1"/>
          </p:cNvSpPr>
          <p:nvPr>
            <p:ph type="sldNum" idx="12"/>
          </p:nvPr>
        </p:nvSpPr>
        <p:spPr>
          <a:xfrm>
            <a:off x="7699545" y="4402931"/>
            <a:ext cx="413400" cy="2835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rue or False">
  <p:cSld name="True or False">
    <p:spTree>
      <p:nvGrpSpPr>
        <p:cNvPr id="1" name="Shape 120"/>
        <p:cNvGrpSpPr/>
        <p:nvPr/>
      </p:nvGrpSpPr>
      <p:grpSpPr>
        <a:xfrm>
          <a:off x="0" y="0"/>
          <a:ext cx="0" cy="0"/>
          <a:chOff x="0" y="0"/>
          <a:chExt cx="0" cy="0"/>
        </a:xfrm>
      </p:grpSpPr>
      <p:pic>
        <p:nvPicPr>
          <p:cNvPr id="121" name="Google Shape;121;p16" descr="Celestia-R1---OverlayContentHD.png"/>
          <p:cNvPicPr preferRelativeResize="0"/>
          <p:nvPr/>
        </p:nvPicPr>
        <p:blipFill rotWithShape="1">
          <a:blip r:embed="rId2">
            <a:alphaModFix/>
          </a:blip>
          <a:srcRect/>
          <a:stretch/>
        </p:blipFill>
        <p:spPr>
          <a:xfrm>
            <a:off x="0" y="0"/>
            <a:ext cx="9141619" cy="5142161"/>
          </a:xfrm>
          <a:prstGeom prst="rect">
            <a:avLst/>
          </a:prstGeom>
          <a:noFill/>
          <a:ln>
            <a:noFill/>
          </a:ln>
        </p:spPr>
      </p:pic>
      <p:sp>
        <p:nvSpPr>
          <p:cNvPr id="122" name="Google Shape;122;p16"/>
          <p:cNvSpPr txBox="1">
            <a:spLocks noGrp="1"/>
          </p:cNvSpPr>
          <p:nvPr>
            <p:ph type="title"/>
          </p:nvPr>
        </p:nvSpPr>
        <p:spPr>
          <a:xfrm>
            <a:off x="514351" y="457201"/>
            <a:ext cx="7598700" cy="20574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Clr>
                <a:schemeClr val="lt1"/>
              </a:buClr>
              <a:buSzPts val="2700"/>
              <a:buFont typeface="Calibri"/>
              <a:buNone/>
              <a:defRPr b="0"/>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23" name="Google Shape;123;p16"/>
          <p:cNvSpPr txBox="1">
            <a:spLocks noGrp="1"/>
          </p:cNvSpPr>
          <p:nvPr>
            <p:ph type="body" idx="1"/>
          </p:nvPr>
        </p:nvSpPr>
        <p:spPr>
          <a:xfrm>
            <a:off x="514351" y="2628900"/>
            <a:ext cx="7598700" cy="628500"/>
          </a:xfrm>
          <a:prstGeom prst="rect">
            <a:avLst/>
          </a:prstGeom>
          <a:noFill/>
          <a:ln>
            <a:noFill/>
          </a:ln>
        </p:spPr>
        <p:txBody>
          <a:bodyPr spcFirstLastPara="1" wrap="square" lIns="68575" tIns="34275" rIns="68575" bIns="34275" anchor="b" anchorCtr="0">
            <a:noAutofit/>
          </a:bodyPr>
          <a:lstStyle>
            <a:lvl1pPr marL="457200" lvl="0" indent="-228600" algn="l">
              <a:spcBef>
                <a:spcPts val="0"/>
              </a:spcBef>
              <a:spcAft>
                <a:spcPts val="0"/>
              </a:spcAft>
              <a:buSzPts val="2100"/>
              <a:buNone/>
              <a:defRPr sz="2100" b="0" cap="none">
                <a:solidFill>
                  <a:schemeClr val="lt1"/>
                </a:solidFill>
              </a:defRPr>
            </a:lvl1pPr>
            <a:lvl2pPr marL="914400" lvl="1" indent="-317500" algn="l">
              <a:spcBef>
                <a:spcPts val="800"/>
              </a:spcBef>
              <a:spcAft>
                <a:spcPts val="0"/>
              </a:spcAft>
              <a:buSzPts val="1400"/>
              <a:buChar char="•"/>
              <a:defRPr/>
            </a:lvl2pPr>
            <a:lvl3pPr marL="1371600" lvl="2" indent="-317500" algn="l">
              <a:spcBef>
                <a:spcPts val="800"/>
              </a:spcBef>
              <a:spcAft>
                <a:spcPts val="0"/>
              </a:spcAft>
              <a:buSzPts val="1400"/>
              <a:buChar char="•"/>
              <a:defRPr/>
            </a:lvl3pPr>
            <a:lvl4pPr marL="1828800" lvl="3" indent="-317500" algn="l">
              <a:spcBef>
                <a:spcPts val="800"/>
              </a:spcBef>
              <a:spcAft>
                <a:spcPts val="0"/>
              </a:spcAft>
              <a:buSzPts val="1400"/>
              <a:buChar char="•"/>
              <a:defRPr/>
            </a:lvl4pPr>
            <a:lvl5pPr marL="2286000" lvl="4" indent="-317500" algn="l">
              <a:spcBef>
                <a:spcPts val="800"/>
              </a:spcBef>
              <a:spcAft>
                <a:spcPts val="0"/>
              </a:spcAft>
              <a:buSzPts val="1400"/>
              <a:buChar char="•"/>
              <a:defRPr/>
            </a:lvl5pPr>
            <a:lvl6pPr marL="2743200" lvl="5" indent="-317500" algn="l">
              <a:spcBef>
                <a:spcPts val="800"/>
              </a:spcBef>
              <a:spcAft>
                <a:spcPts val="0"/>
              </a:spcAft>
              <a:buSzPts val="1400"/>
              <a:buChar char="•"/>
              <a:defRPr/>
            </a:lvl6pPr>
            <a:lvl7pPr marL="3200400" lvl="6" indent="-317500" algn="l">
              <a:spcBef>
                <a:spcPts val="800"/>
              </a:spcBef>
              <a:spcAft>
                <a:spcPts val="0"/>
              </a:spcAft>
              <a:buSzPts val="1400"/>
              <a:buChar char="•"/>
              <a:defRPr/>
            </a:lvl7pPr>
            <a:lvl8pPr marL="3657600" lvl="7" indent="-317500" algn="l">
              <a:spcBef>
                <a:spcPts val="800"/>
              </a:spcBef>
              <a:spcAft>
                <a:spcPts val="0"/>
              </a:spcAft>
              <a:buSzPts val="1400"/>
              <a:buChar char="•"/>
              <a:defRPr/>
            </a:lvl8pPr>
            <a:lvl9pPr marL="4114800" lvl="8" indent="-317500" algn="l">
              <a:spcBef>
                <a:spcPts val="800"/>
              </a:spcBef>
              <a:spcAft>
                <a:spcPts val="800"/>
              </a:spcAft>
              <a:buSzPts val="1400"/>
              <a:buChar char="•"/>
              <a:defRPr/>
            </a:lvl9pPr>
          </a:lstStyle>
          <a:p>
            <a:endParaRPr/>
          </a:p>
        </p:txBody>
      </p:sp>
      <p:sp>
        <p:nvSpPr>
          <p:cNvPr id="124" name="Google Shape;124;p16"/>
          <p:cNvSpPr txBox="1">
            <a:spLocks noGrp="1"/>
          </p:cNvSpPr>
          <p:nvPr>
            <p:ph type="body" idx="2"/>
          </p:nvPr>
        </p:nvSpPr>
        <p:spPr>
          <a:xfrm>
            <a:off x="514350" y="3257550"/>
            <a:ext cx="7598700" cy="1086000"/>
          </a:xfrm>
          <a:prstGeom prst="rect">
            <a:avLst/>
          </a:prstGeom>
          <a:noFill/>
          <a:ln>
            <a:noFill/>
          </a:ln>
        </p:spPr>
        <p:txBody>
          <a:bodyPr spcFirstLastPara="1" wrap="square" lIns="68575" tIns="34275" rIns="68575" bIns="34275" anchor="t" anchorCtr="0">
            <a:noAutofit/>
          </a:bodyPr>
          <a:lstStyle>
            <a:lvl1pPr marL="457200" lvl="0" indent="-228600" algn="l">
              <a:spcBef>
                <a:spcPts val="0"/>
              </a:spcBef>
              <a:spcAft>
                <a:spcPts val="0"/>
              </a:spcAft>
              <a:buSzPts val="1400"/>
              <a:buNone/>
              <a:defRPr sz="1400">
                <a:solidFill>
                  <a:schemeClr val="lt1"/>
                </a:solidFill>
              </a:defRPr>
            </a:lvl1pPr>
            <a:lvl2pPr marL="914400" lvl="1" indent="-228600" algn="l">
              <a:spcBef>
                <a:spcPts val="800"/>
              </a:spcBef>
              <a:spcAft>
                <a:spcPts val="0"/>
              </a:spcAft>
              <a:buSzPts val="1400"/>
              <a:buNone/>
              <a:defRPr sz="1400">
                <a:solidFill>
                  <a:schemeClr val="lt1"/>
                </a:solidFill>
              </a:defRPr>
            </a:lvl2pPr>
            <a:lvl3pPr marL="1371600" lvl="2" indent="-228600" algn="l">
              <a:spcBef>
                <a:spcPts val="800"/>
              </a:spcBef>
              <a:spcAft>
                <a:spcPts val="0"/>
              </a:spcAft>
              <a:buSzPts val="1200"/>
              <a:buNone/>
              <a:defRPr sz="1200">
                <a:solidFill>
                  <a:schemeClr val="lt1"/>
                </a:solidFill>
              </a:defRPr>
            </a:lvl3pPr>
            <a:lvl4pPr marL="1828800" lvl="3" indent="-228600" algn="l">
              <a:spcBef>
                <a:spcPts val="800"/>
              </a:spcBef>
              <a:spcAft>
                <a:spcPts val="0"/>
              </a:spcAft>
              <a:buSzPts val="1100"/>
              <a:buNone/>
              <a:defRPr sz="1100">
                <a:solidFill>
                  <a:schemeClr val="lt1"/>
                </a:solidFill>
              </a:defRPr>
            </a:lvl4pPr>
            <a:lvl5pPr marL="2286000" lvl="4" indent="-228600" algn="l">
              <a:spcBef>
                <a:spcPts val="800"/>
              </a:spcBef>
              <a:spcAft>
                <a:spcPts val="0"/>
              </a:spcAft>
              <a:buSzPts val="1100"/>
              <a:buNone/>
              <a:defRPr sz="1100">
                <a:solidFill>
                  <a:schemeClr val="lt1"/>
                </a:solidFill>
              </a:defRPr>
            </a:lvl5pPr>
            <a:lvl6pPr marL="2743200" lvl="5" indent="-228600" algn="l">
              <a:spcBef>
                <a:spcPts val="800"/>
              </a:spcBef>
              <a:spcAft>
                <a:spcPts val="0"/>
              </a:spcAft>
              <a:buSzPts val="1100"/>
              <a:buNone/>
              <a:defRPr sz="1100">
                <a:solidFill>
                  <a:schemeClr val="lt1"/>
                </a:solidFill>
              </a:defRPr>
            </a:lvl6pPr>
            <a:lvl7pPr marL="3200400" lvl="6" indent="-228600" algn="l">
              <a:spcBef>
                <a:spcPts val="800"/>
              </a:spcBef>
              <a:spcAft>
                <a:spcPts val="0"/>
              </a:spcAft>
              <a:buSzPts val="1100"/>
              <a:buNone/>
              <a:defRPr sz="1100">
                <a:solidFill>
                  <a:schemeClr val="lt1"/>
                </a:solidFill>
              </a:defRPr>
            </a:lvl7pPr>
            <a:lvl8pPr marL="3657600" lvl="7" indent="-228600" algn="l">
              <a:spcBef>
                <a:spcPts val="800"/>
              </a:spcBef>
              <a:spcAft>
                <a:spcPts val="0"/>
              </a:spcAft>
              <a:buSzPts val="1100"/>
              <a:buNone/>
              <a:defRPr sz="1100">
                <a:solidFill>
                  <a:schemeClr val="lt1"/>
                </a:solidFill>
              </a:defRPr>
            </a:lvl8pPr>
            <a:lvl9pPr marL="4114800" lvl="8" indent="-228600" algn="l">
              <a:spcBef>
                <a:spcPts val="800"/>
              </a:spcBef>
              <a:spcAft>
                <a:spcPts val="800"/>
              </a:spcAft>
              <a:buSzPts val="1100"/>
              <a:buNone/>
              <a:defRPr sz="1100">
                <a:solidFill>
                  <a:schemeClr val="lt1"/>
                </a:solidFill>
              </a:defRPr>
            </a:lvl9pPr>
          </a:lstStyle>
          <a:p>
            <a:endParaRPr/>
          </a:p>
        </p:txBody>
      </p:sp>
      <p:sp>
        <p:nvSpPr>
          <p:cNvPr id="125" name="Google Shape;125;p16"/>
          <p:cNvSpPr txBox="1">
            <a:spLocks noGrp="1"/>
          </p:cNvSpPr>
          <p:nvPr>
            <p:ph type="dt" idx="10"/>
          </p:nvPr>
        </p:nvSpPr>
        <p:spPr>
          <a:xfrm>
            <a:off x="6442245" y="4402931"/>
            <a:ext cx="1200000" cy="283500"/>
          </a:xfrm>
          <a:prstGeom prst="rect">
            <a:avLst/>
          </a:prstGeom>
          <a:noFill/>
          <a:ln>
            <a:noFill/>
          </a:ln>
        </p:spPr>
        <p:txBody>
          <a:bodyPr spcFirstLastPara="1" wrap="square" lIns="68575" tIns="34275" rIns="68575" bIns="34275" anchor="ctr" anchorCtr="0">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26" name="Google Shape;126;p16"/>
          <p:cNvSpPr txBox="1">
            <a:spLocks noGrp="1"/>
          </p:cNvSpPr>
          <p:nvPr>
            <p:ph type="ftr" idx="11"/>
          </p:nvPr>
        </p:nvSpPr>
        <p:spPr>
          <a:xfrm>
            <a:off x="514350" y="4402931"/>
            <a:ext cx="5870700" cy="2835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27" name="Google Shape;127;p16"/>
          <p:cNvSpPr txBox="1">
            <a:spLocks noGrp="1"/>
          </p:cNvSpPr>
          <p:nvPr>
            <p:ph type="sldNum" idx="12"/>
          </p:nvPr>
        </p:nvSpPr>
        <p:spPr>
          <a:xfrm>
            <a:off x="7699545" y="4402931"/>
            <a:ext cx="413400" cy="2835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28"/>
        <p:cNvGrpSpPr/>
        <p:nvPr/>
      </p:nvGrpSpPr>
      <p:grpSpPr>
        <a:xfrm>
          <a:off x="0" y="0"/>
          <a:ext cx="0" cy="0"/>
          <a:chOff x="0" y="0"/>
          <a:chExt cx="0" cy="0"/>
        </a:xfrm>
      </p:grpSpPr>
      <p:pic>
        <p:nvPicPr>
          <p:cNvPr id="129" name="Google Shape;129;p17" descr="Celestia-R1---OverlayContentHD.png"/>
          <p:cNvPicPr preferRelativeResize="0"/>
          <p:nvPr/>
        </p:nvPicPr>
        <p:blipFill rotWithShape="1">
          <a:blip r:embed="rId2">
            <a:alphaModFix/>
          </a:blip>
          <a:srcRect/>
          <a:stretch/>
        </p:blipFill>
        <p:spPr>
          <a:xfrm>
            <a:off x="0" y="0"/>
            <a:ext cx="9141619" cy="5142161"/>
          </a:xfrm>
          <a:prstGeom prst="rect">
            <a:avLst/>
          </a:prstGeom>
          <a:noFill/>
          <a:ln>
            <a:noFill/>
          </a:ln>
        </p:spPr>
      </p:pic>
      <p:sp>
        <p:nvSpPr>
          <p:cNvPr id="130" name="Google Shape;130;p17"/>
          <p:cNvSpPr txBox="1">
            <a:spLocks noGrp="1"/>
          </p:cNvSpPr>
          <p:nvPr>
            <p:ph type="body" idx="1"/>
          </p:nvPr>
        </p:nvSpPr>
        <p:spPr>
          <a:xfrm rot="5400000">
            <a:off x="2945119" y="-824350"/>
            <a:ext cx="2736900" cy="7598700"/>
          </a:xfrm>
          <a:prstGeom prst="rect">
            <a:avLst/>
          </a:prstGeom>
          <a:noFill/>
          <a:ln>
            <a:noFill/>
          </a:ln>
        </p:spPr>
        <p:txBody>
          <a:bodyPr spcFirstLastPara="1" wrap="square" lIns="68575" tIns="34275" rIns="68575" bIns="34275" anchor="t" anchorCtr="0">
            <a:noAutofit/>
          </a:bodyPr>
          <a:lstStyle>
            <a:lvl1pPr marL="457200" lvl="0" indent="-317500" algn="l">
              <a:spcBef>
                <a:spcPts val="0"/>
              </a:spcBef>
              <a:spcAft>
                <a:spcPts val="0"/>
              </a:spcAft>
              <a:buSzPts val="1400"/>
              <a:buChar char="•"/>
              <a:defRPr/>
            </a:lvl1pPr>
            <a:lvl2pPr marL="914400" lvl="1" indent="-317500" algn="l">
              <a:spcBef>
                <a:spcPts val="800"/>
              </a:spcBef>
              <a:spcAft>
                <a:spcPts val="0"/>
              </a:spcAft>
              <a:buSzPts val="1400"/>
              <a:buChar char="•"/>
              <a:defRPr/>
            </a:lvl2pPr>
            <a:lvl3pPr marL="1371600" lvl="2" indent="-317500" algn="l">
              <a:spcBef>
                <a:spcPts val="800"/>
              </a:spcBef>
              <a:spcAft>
                <a:spcPts val="0"/>
              </a:spcAft>
              <a:buSzPts val="1400"/>
              <a:buChar char="•"/>
              <a:defRPr/>
            </a:lvl3pPr>
            <a:lvl4pPr marL="1828800" lvl="3" indent="-317500" algn="l">
              <a:spcBef>
                <a:spcPts val="800"/>
              </a:spcBef>
              <a:spcAft>
                <a:spcPts val="0"/>
              </a:spcAft>
              <a:buSzPts val="1400"/>
              <a:buChar char="•"/>
              <a:defRPr/>
            </a:lvl4pPr>
            <a:lvl5pPr marL="2286000" lvl="4" indent="-317500" algn="l">
              <a:spcBef>
                <a:spcPts val="800"/>
              </a:spcBef>
              <a:spcAft>
                <a:spcPts val="0"/>
              </a:spcAft>
              <a:buSzPts val="1400"/>
              <a:buChar char="•"/>
              <a:defRPr/>
            </a:lvl5pPr>
            <a:lvl6pPr marL="2743200" lvl="5" indent="-317500" algn="l">
              <a:spcBef>
                <a:spcPts val="800"/>
              </a:spcBef>
              <a:spcAft>
                <a:spcPts val="0"/>
              </a:spcAft>
              <a:buSzPts val="1400"/>
              <a:buChar char="•"/>
              <a:defRPr/>
            </a:lvl6pPr>
            <a:lvl7pPr marL="3200400" lvl="6" indent="-317500" algn="l">
              <a:spcBef>
                <a:spcPts val="800"/>
              </a:spcBef>
              <a:spcAft>
                <a:spcPts val="0"/>
              </a:spcAft>
              <a:buSzPts val="1400"/>
              <a:buChar char="•"/>
              <a:defRPr/>
            </a:lvl7pPr>
            <a:lvl8pPr marL="3657600" lvl="7" indent="-317500" algn="l">
              <a:spcBef>
                <a:spcPts val="800"/>
              </a:spcBef>
              <a:spcAft>
                <a:spcPts val="0"/>
              </a:spcAft>
              <a:buSzPts val="1400"/>
              <a:buChar char="•"/>
              <a:defRPr/>
            </a:lvl8pPr>
            <a:lvl9pPr marL="4114800" lvl="8" indent="-317500" algn="l">
              <a:spcBef>
                <a:spcPts val="800"/>
              </a:spcBef>
              <a:spcAft>
                <a:spcPts val="800"/>
              </a:spcAft>
              <a:buSzPts val="1400"/>
              <a:buChar char="•"/>
              <a:defRPr/>
            </a:lvl9pPr>
          </a:lstStyle>
          <a:p>
            <a:endParaRPr/>
          </a:p>
        </p:txBody>
      </p:sp>
      <p:sp>
        <p:nvSpPr>
          <p:cNvPr id="131" name="Google Shape;131;p17"/>
          <p:cNvSpPr txBox="1">
            <a:spLocks noGrp="1"/>
          </p:cNvSpPr>
          <p:nvPr>
            <p:ph type="dt" idx="10"/>
          </p:nvPr>
        </p:nvSpPr>
        <p:spPr>
          <a:xfrm>
            <a:off x="6442245" y="4402931"/>
            <a:ext cx="1200000" cy="283500"/>
          </a:xfrm>
          <a:prstGeom prst="rect">
            <a:avLst/>
          </a:prstGeom>
          <a:noFill/>
          <a:ln>
            <a:noFill/>
          </a:ln>
        </p:spPr>
        <p:txBody>
          <a:bodyPr spcFirstLastPara="1" wrap="square" lIns="68575" tIns="34275" rIns="68575" bIns="34275" anchor="ctr" anchorCtr="0">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32" name="Google Shape;132;p17"/>
          <p:cNvSpPr txBox="1">
            <a:spLocks noGrp="1"/>
          </p:cNvSpPr>
          <p:nvPr>
            <p:ph type="ftr" idx="11"/>
          </p:nvPr>
        </p:nvSpPr>
        <p:spPr>
          <a:xfrm>
            <a:off x="514350" y="4402931"/>
            <a:ext cx="5870700" cy="2835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33" name="Google Shape;133;p17"/>
          <p:cNvSpPr txBox="1">
            <a:spLocks noGrp="1"/>
          </p:cNvSpPr>
          <p:nvPr>
            <p:ph type="sldNum" idx="12"/>
          </p:nvPr>
        </p:nvSpPr>
        <p:spPr>
          <a:xfrm>
            <a:off x="7699545" y="4402931"/>
            <a:ext cx="413400" cy="2835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
        <p:nvSpPr>
          <p:cNvPr id="134" name="Google Shape;134;p17"/>
          <p:cNvSpPr txBox="1">
            <a:spLocks noGrp="1"/>
          </p:cNvSpPr>
          <p:nvPr>
            <p:ph type="title"/>
          </p:nvPr>
        </p:nvSpPr>
        <p:spPr>
          <a:xfrm>
            <a:off x="514351" y="457200"/>
            <a:ext cx="7598700" cy="10923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Clr>
                <a:schemeClr val="lt1"/>
              </a:buClr>
              <a:buSzPts val="14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35"/>
        <p:cNvGrpSpPr/>
        <p:nvPr/>
      </p:nvGrpSpPr>
      <p:grpSpPr>
        <a:xfrm>
          <a:off x="0" y="0"/>
          <a:ext cx="0" cy="0"/>
          <a:chOff x="0" y="0"/>
          <a:chExt cx="0" cy="0"/>
        </a:xfrm>
      </p:grpSpPr>
      <p:pic>
        <p:nvPicPr>
          <p:cNvPr id="136" name="Google Shape;136;p18" descr="Celestia-R1---OverlayContentHD.png"/>
          <p:cNvPicPr preferRelativeResize="0"/>
          <p:nvPr/>
        </p:nvPicPr>
        <p:blipFill rotWithShape="1">
          <a:blip r:embed="rId2">
            <a:alphaModFix/>
          </a:blip>
          <a:srcRect/>
          <a:stretch/>
        </p:blipFill>
        <p:spPr>
          <a:xfrm>
            <a:off x="0" y="0"/>
            <a:ext cx="9141619" cy="5142161"/>
          </a:xfrm>
          <a:prstGeom prst="rect">
            <a:avLst/>
          </a:prstGeom>
          <a:noFill/>
          <a:ln>
            <a:noFill/>
          </a:ln>
        </p:spPr>
      </p:pic>
      <p:sp>
        <p:nvSpPr>
          <p:cNvPr id="137" name="Google Shape;137;p18"/>
          <p:cNvSpPr txBox="1">
            <a:spLocks noGrp="1"/>
          </p:cNvSpPr>
          <p:nvPr>
            <p:ph type="title"/>
          </p:nvPr>
        </p:nvSpPr>
        <p:spPr>
          <a:xfrm rot="5400000">
            <a:off x="5360421" y="1590899"/>
            <a:ext cx="3886200" cy="16188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Clr>
                <a:schemeClr val="lt1"/>
              </a:buClr>
              <a:buSzPts val="14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38" name="Google Shape;138;p18"/>
          <p:cNvSpPr txBox="1">
            <a:spLocks noGrp="1"/>
          </p:cNvSpPr>
          <p:nvPr>
            <p:ph type="body" idx="1"/>
          </p:nvPr>
        </p:nvSpPr>
        <p:spPr>
          <a:xfrm rot="5400000">
            <a:off x="1508337" y="-536700"/>
            <a:ext cx="3886200" cy="5874000"/>
          </a:xfrm>
          <a:prstGeom prst="rect">
            <a:avLst/>
          </a:prstGeom>
          <a:noFill/>
          <a:ln>
            <a:noFill/>
          </a:ln>
        </p:spPr>
        <p:txBody>
          <a:bodyPr spcFirstLastPara="1" wrap="square" lIns="68575" tIns="34275" rIns="68575" bIns="34275" anchor="t" anchorCtr="0">
            <a:noAutofit/>
          </a:bodyPr>
          <a:lstStyle>
            <a:lvl1pPr marL="457200" lvl="0" indent="-317500" algn="l">
              <a:spcBef>
                <a:spcPts val="0"/>
              </a:spcBef>
              <a:spcAft>
                <a:spcPts val="0"/>
              </a:spcAft>
              <a:buSzPts val="1400"/>
              <a:buChar char="•"/>
              <a:defRPr/>
            </a:lvl1pPr>
            <a:lvl2pPr marL="914400" lvl="1" indent="-317500" algn="l">
              <a:spcBef>
                <a:spcPts val="800"/>
              </a:spcBef>
              <a:spcAft>
                <a:spcPts val="0"/>
              </a:spcAft>
              <a:buSzPts val="1400"/>
              <a:buChar char="•"/>
              <a:defRPr/>
            </a:lvl2pPr>
            <a:lvl3pPr marL="1371600" lvl="2" indent="-317500" algn="l">
              <a:spcBef>
                <a:spcPts val="800"/>
              </a:spcBef>
              <a:spcAft>
                <a:spcPts val="0"/>
              </a:spcAft>
              <a:buSzPts val="1400"/>
              <a:buChar char="•"/>
              <a:defRPr/>
            </a:lvl3pPr>
            <a:lvl4pPr marL="1828800" lvl="3" indent="-317500" algn="l">
              <a:spcBef>
                <a:spcPts val="800"/>
              </a:spcBef>
              <a:spcAft>
                <a:spcPts val="0"/>
              </a:spcAft>
              <a:buSzPts val="1400"/>
              <a:buChar char="•"/>
              <a:defRPr/>
            </a:lvl4pPr>
            <a:lvl5pPr marL="2286000" lvl="4" indent="-317500" algn="l">
              <a:spcBef>
                <a:spcPts val="800"/>
              </a:spcBef>
              <a:spcAft>
                <a:spcPts val="0"/>
              </a:spcAft>
              <a:buSzPts val="1400"/>
              <a:buChar char="•"/>
              <a:defRPr/>
            </a:lvl5pPr>
            <a:lvl6pPr marL="2743200" lvl="5" indent="-317500" algn="l">
              <a:spcBef>
                <a:spcPts val="800"/>
              </a:spcBef>
              <a:spcAft>
                <a:spcPts val="0"/>
              </a:spcAft>
              <a:buSzPts val="1400"/>
              <a:buChar char="•"/>
              <a:defRPr/>
            </a:lvl6pPr>
            <a:lvl7pPr marL="3200400" lvl="6" indent="-317500" algn="l">
              <a:spcBef>
                <a:spcPts val="800"/>
              </a:spcBef>
              <a:spcAft>
                <a:spcPts val="0"/>
              </a:spcAft>
              <a:buSzPts val="1400"/>
              <a:buChar char="•"/>
              <a:defRPr/>
            </a:lvl7pPr>
            <a:lvl8pPr marL="3657600" lvl="7" indent="-317500" algn="l">
              <a:spcBef>
                <a:spcPts val="800"/>
              </a:spcBef>
              <a:spcAft>
                <a:spcPts val="0"/>
              </a:spcAft>
              <a:buSzPts val="1400"/>
              <a:buChar char="•"/>
              <a:defRPr/>
            </a:lvl8pPr>
            <a:lvl9pPr marL="4114800" lvl="8" indent="-317500" algn="l">
              <a:spcBef>
                <a:spcPts val="800"/>
              </a:spcBef>
              <a:spcAft>
                <a:spcPts val="800"/>
              </a:spcAft>
              <a:buSzPts val="1400"/>
              <a:buChar char="•"/>
              <a:defRPr/>
            </a:lvl9pPr>
          </a:lstStyle>
          <a:p>
            <a:endParaRPr/>
          </a:p>
        </p:txBody>
      </p:sp>
      <p:sp>
        <p:nvSpPr>
          <p:cNvPr id="139" name="Google Shape;139;p18"/>
          <p:cNvSpPr txBox="1">
            <a:spLocks noGrp="1"/>
          </p:cNvSpPr>
          <p:nvPr>
            <p:ph type="dt" idx="10"/>
          </p:nvPr>
        </p:nvSpPr>
        <p:spPr>
          <a:xfrm>
            <a:off x="6442245" y="4402931"/>
            <a:ext cx="1200000" cy="283500"/>
          </a:xfrm>
          <a:prstGeom prst="rect">
            <a:avLst/>
          </a:prstGeom>
          <a:noFill/>
          <a:ln>
            <a:noFill/>
          </a:ln>
        </p:spPr>
        <p:txBody>
          <a:bodyPr spcFirstLastPara="1" wrap="square" lIns="68575" tIns="34275" rIns="68575" bIns="34275" anchor="ctr" anchorCtr="0">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40" name="Google Shape;140;p18"/>
          <p:cNvSpPr txBox="1">
            <a:spLocks noGrp="1"/>
          </p:cNvSpPr>
          <p:nvPr>
            <p:ph type="ftr" idx="11"/>
          </p:nvPr>
        </p:nvSpPr>
        <p:spPr>
          <a:xfrm>
            <a:off x="514350" y="4402931"/>
            <a:ext cx="5870700" cy="2835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41" name="Google Shape;141;p18"/>
          <p:cNvSpPr txBox="1">
            <a:spLocks noGrp="1"/>
          </p:cNvSpPr>
          <p:nvPr>
            <p:ph type="sldNum" idx="12"/>
          </p:nvPr>
        </p:nvSpPr>
        <p:spPr>
          <a:xfrm>
            <a:off x="7699545" y="4402931"/>
            <a:ext cx="413400" cy="2835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42"/>
        <p:cNvGrpSpPr/>
        <p:nvPr/>
      </p:nvGrpSpPr>
      <p:grpSpPr>
        <a:xfrm>
          <a:off x="0" y="0"/>
          <a:ext cx="0" cy="0"/>
          <a:chOff x="0" y="0"/>
          <a:chExt cx="0" cy="0"/>
        </a:xfrm>
      </p:grpSpPr>
      <p:grpSp>
        <p:nvGrpSpPr>
          <p:cNvPr id="143" name="Google Shape;143;p19"/>
          <p:cNvGrpSpPr/>
          <p:nvPr/>
        </p:nvGrpSpPr>
        <p:grpSpPr>
          <a:xfrm>
            <a:off x="625966" y="299376"/>
            <a:ext cx="999312" cy="999312"/>
            <a:chOff x="348199" y="179450"/>
            <a:chExt cx="1116300" cy="1116300"/>
          </a:xfrm>
        </p:grpSpPr>
        <p:sp>
          <p:nvSpPr>
            <p:cNvPr id="144" name="Google Shape;144;p19"/>
            <p:cNvSpPr/>
            <p:nvPr/>
          </p:nvSpPr>
          <p:spPr>
            <a:xfrm rot="-5400000">
              <a:off x="574557" y="405788"/>
              <a:ext cx="663600" cy="663600"/>
            </a:xfrm>
            <a:prstGeom prst="pie">
              <a:avLst>
                <a:gd name="adj1" fmla="val 10792838"/>
                <a:gd name="adj2" fmla="val 16200000"/>
              </a:avLst>
            </a:prstGeom>
            <a:solidFill>
              <a:schemeClr val="dk2">
                <a:alpha val="1254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19"/>
            <p:cNvSpPr/>
            <p:nvPr/>
          </p:nvSpPr>
          <p:spPr>
            <a:xfrm rot="-5400000">
              <a:off x="348199" y="179450"/>
              <a:ext cx="1116300" cy="1116300"/>
            </a:xfrm>
            <a:prstGeom prst="pie">
              <a:avLst>
                <a:gd name="adj1" fmla="val 10792838"/>
                <a:gd name="adj2" fmla="val 16200000"/>
              </a:avLst>
            </a:prstGeom>
            <a:solidFill>
              <a:schemeClr val="dk2">
                <a:alpha val="1254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6" name="Google Shape;146;p19"/>
          <p:cNvSpPr txBox="1">
            <a:spLocks noGrp="1"/>
          </p:cNvSpPr>
          <p:nvPr>
            <p:ph type="title"/>
          </p:nvPr>
        </p:nvSpPr>
        <p:spPr>
          <a:xfrm>
            <a:off x="1303800" y="598575"/>
            <a:ext cx="7030500" cy="999300"/>
          </a:xfrm>
          <a:prstGeom prst="rect">
            <a:avLst/>
          </a:prstGeom>
        </p:spPr>
        <p:txBody>
          <a:bodyPr spcFirstLastPara="1" wrap="square" lIns="68575" tIns="34275" rIns="68575" bIns="34275" anchor="ctr" anchorCtr="0">
            <a:noAutofit/>
          </a:bodyPr>
          <a:lstStyle>
            <a:lvl1pPr lvl="0" rtl="0">
              <a:spcBef>
                <a:spcPts val="0"/>
              </a:spcBef>
              <a:spcAft>
                <a:spcPts val="0"/>
              </a:spcAft>
              <a:buSzPts val="27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47" name="Google Shape;147;p19"/>
          <p:cNvSpPr txBox="1">
            <a:spLocks noGrp="1"/>
          </p:cNvSpPr>
          <p:nvPr>
            <p:ph type="body" idx="1"/>
          </p:nvPr>
        </p:nvSpPr>
        <p:spPr>
          <a:xfrm>
            <a:off x="1303800" y="1990050"/>
            <a:ext cx="7030500" cy="2541600"/>
          </a:xfrm>
          <a:prstGeom prst="rect">
            <a:avLst/>
          </a:prstGeom>
        </p:spPr>
        <p:txBody>
          <a:bodyPr spcFirstLastPara="1" wrap="square" lIns="68575" tIns="34275" rIns="68575" bIns="34275" anchor="ctr" anchorCtr="0">
            <a:noAutofit/>
          </a:bodyPr>
          <a:lstStyle>
            <a:lvl1pPr marL="457200" lvl="0" indent="-317500" rtl="0">
              <a:spcBef>
                <a:spcPts val="0"/>
              </a:spcBef>
              <a:spcAft>
                <a:spcPts val="0"/>
              </a:spcAft>
              <a:buSzPts val="1400"/>
              <a:buChar char="•"/>
              <a:defRPr/>
            </a:lvl1pPr>
            <a:lvl2pPr marL="914400" lvl="1" indent="-304800" rtl="0">
              <a:spcBef>
                <a:spcPts val="800"/>
              </a:spcBef>
              <a:spcAft>
                <a:spcPts val="0"/>
              </a:spcAft>
              <a:buSzPts val="1200"/>
              <a:buChar char="•"/>
              <a:defRPr/>
            </a:lvl2pPr>
            <a:lvl3pPr marL="1371600" lvl="2" indent="-298450" rtl="0">
              <a:spcBef>
                <a:spcPts val="800"/>
              </a:spcBef>
              <a:spcAft>
                <a:spcPts val="0"/>
              </a:spcAft>
              <a:buSzPts val="1100"/>
              <a:buChar char="•"/>
              <a:defRPr/>
            </a:lvl3pPr>
            <a:lvl4pPr marL="1828800" lvl="3" indent="-285750" rtl="0">
              <a:spcBef>
                <a:spcPts val="800"/>
              </a:spcBef>
              <a:spcAft>
                <a:spcPts val="0"/>
              </a:spcAft>
              <a:buSzPts val="900"/>
              <a:buChar char="•"/>
              <a:defRPr/>
            </a:lvl4pPr>
            <a:lvl5pPr marL="2286000" lvl="4" indent="-285750" rtl="0">
              <a:spcBef>
                <a:spcPts val="800"/>
              </a:spcBef>
              <a:spcAft>
                <a:spcPts val="0"/>
              </a:spcAft>
              <a:buSzPts val="900"/>
              <a:buChar char="•"/>
              <a:defRPr/>
            </a:lvl5pPr>
            <a:lvl6pPr marL="2743200" lvl="5" indent="-285750" rtl="0">
              <a:spcBef>
                <a:spcPts val="800"/>
              </a:spcBef>
              <a:spcAft>
                <a:spcPts val="0"/>
              </a:spcAft>
              <a:buSzPts val="900"/>
              <a:buChar char="•"/>
              <a:defRPr/>
            </a:lvl6pPr>
            <a:lvl7pPr marL="3200400" lvl="6" indent="-285750" rtl="0">
              <a:spcBef>
                <a:spcPts val="800"/>
              </a:spcBef>
              <a:spcAft>
                <a:spcPts val="0"/>
              </a:spcAft>
              <a:buSzPts val="900"/>
              <a:buChar char="•"/>
              <a:defRPr/>
            </a:lvl7pPr>
            <a:lvl8pPr marL="3657600" lvl="7" indent="-285750" rtl="0">
              <a:spcBef>
                <a:spcPts val="800"/>
              </a:spcBef>
              <a:spcAft>
                <a:spcPts val="0"/>
              </a:spcAft>
              <a:buSzPts val="900"/>
              <a:buChar char="•"/>
              <a:defRPr/>
            </a:lvl8pPr>
            <a:lvl9pPr marL="4114800" lvl="8" indent="-285750" rtl="0">
              <a:spcBef>
                <a:spcPts val="800"/>
              </a:spcBef>
              <a:spcAft>
                <a:spcPts val="800"/>
              </a:spcAft>
              <a:buSzPts val="900"/>
              <a:buChar char="•"/>
              <a:defRPr/>
            </a:lvl9pPr>
          </a:lstStyle>
          <a:p>
            <a:endParaRPr/>
          </a:p>
        </p:txBody>
      </p:sp>
      <p:sp>
        <p:nvSpPr>
          <p:cNvPr id="148" name="Google Shape;148;p19"/>
          <p:cNvSpPr txBox="1">
            <a:spLocks noGrp="1"/>
          </p:cNvSpPr>
          <p:nvPr>
            <p:ph type="sldNum" idx="12"/>
          </p:nvPr>
        </p:nvSpPr>
        <p:spPr>
          <a:xfrm>
            <a:off x="8451046" y="4736976"/>
            <a:ext cx="548700" cy="393600"/>
          </a:xfrm>
          <a:prstGeom prst="rect">
            <a:avLst/>
          </a:prstGeom>
        </p:spPr>
        <p:txBody>
          <a:bodyPr spcFirstLastPara="1" wrap="square" lIns="91425" tIns="91425" rIns="91425" bIns="91425" anchor="t"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Slide 1">
  <p:cSld name="TITLE_AND_BODY_1">
    <p:spTree>
      <p:nvGrpSpPr>
        <p:cNvPr id="1" name="Shape 149"/>
        <p:cNvGrpSpPr/>
        <p:nvPr/>
      </p:nvGrpSpPr>
      <p:grpSpPr>
        <a:xfrm>
          <a:off x="0" y="0"/>
          <a:ext cx="0" cy="0"/>
          <a:chOff x="0" y="0"/>
          <a:chExt cx="0" cy="0"/>
        </a:xfrm>
      </p:grpSpPr>
      <p:sp>
        <p:nvSpPr>
          <p:cNvPr id="150" name="Google Shape;150;p20"/>
          <p:cNvSpPr txBox="1">
            <a:spLocks noGrp="1"/>
          </p:cNvSpPr>
          <p:nvPr>
            <p:ph type="title"/>
          </p:nvPr>
        </p:nvSpPr>
        <p:spPr>
          <a:xfrm>
            <a:off x="457200" y="205200"/>
            <a:ext cx="8229300" cy="858600"/>
          </a:xfrm>
          <a:prstGeom prst="rect">
            <a:avLst/>
          </a:prstGeom>
          <a:noFill/>
          <a:ln>
            <a:noFill/>
          </a:ln>
        </p:spPr>
        <p:txBody>
          <a:bodyPr spcFirstLastPara="1" wrap="square" lIns="0" tIns="0" rIns="0" bIns="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51" name="Google Shape;151;p20"/>
          <p:cNvSpPr txBox="1">
            <a:spLocks noGrp="1"/>
          </p:cNvSpPr>
          <p:nvPr>
            <p:ph type="subTitle" idx="1"/>
          </p:nvPr>
        </p:nvSpPr>
        <p:spPr>
          <a:xfrm>
            <a:off x="457200" y="1203390"/>
            <a:ext cx="8229300" cy="2982900"/>
          </a:xfrm>
          <a:prstGeom prst="rect">
            <a:avLst/>
          </a:prstGeom>
          <a:noFill/>
          <a:ln>
            <a:noFill/>
          </a:ln>
        </p:spPr>
        <p:txBody>
          <a:bodyPr spcFirstLastPara="1" wrap="square" lIns="0" tIns="0" rIns="0" bIns="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52" name="Google Shape;152;p20"/>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0"/>
        <p:cNvGrpSpPr/>
        <p:nvPr/>
      </p:nvGrpSpPr>
      <p:grpSpPr>
        <a:xfrm>
          <a:off x="0" y="0"/>
          <a:ext cx="0" cy="0"/>
          <a:chOff x="0" y="0"/>
          <a:chExt cx="0" cy="0"/>
        </a:xfrm>
      </p:grpSpPr>
      <p:pic>
        <p:nvPicPr>
          <p:cNvPr id="21" name="Google Shape;21;p3" descr="Celestia-R1---OverlayContentHD.png"/>
          <p:cNvPicPr preferRelativeResize="0"/>
          <p:nvPr/>
        </p:nvPicPr>
        <p:blipFill rotWithShape="1">
          <a:blip r:embed="rId2">
            <a:alphaModFix/>
          </a:blip>
          <a:srcRect/>
          <a:stretch/>
        </p:blipFill>
        <p:spPr>
          <a:xfrm>
            <a:off x="0" y="0"/>
            <a:ext cx="9141619" cy="5142161"/>
          </a:xfrm>
          <a:prstGeom prst="rect">
            <a:avLst/>
          </a:prstGeom>
          <a:noFill/>
          <a:ln>
            <a:noFill/>
          </a:ln>
        </p:spPr>
      </p:pic>
      <p:sp>
        <p:nvSpPr>
          <p:cNvPr id="22" name="Google Shape;22;p3"/>
          <p:cNvSpPr txBox="1">
            <a:spLocks noGrp="1"/>
          </p:cNvSpPr>
          <p:nvPr>
            <p:ph type="title"/>
          </p:nvPr>
        </p:nvSpPr>
        <p:spPr>
          <a:xfrm>
            <a:off x="514351" y="457200"/>
            <a:ext cx="7598700" cy="10923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Clr>
                <a:schemeClr val="lt1"/>
              </a:buClr>
              <a:buSzPts val="14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3" name="Google Shape;23;p3"/>
          <p:cNvSpPr txBox="1">
            <a:spLocks noGrp="1"/>
          </p:cNvSpPr>
          <p:nvPr>
            <p:ph type="body" idx="1"/>
          </p:nvPr>
        </p:nvSpPr>
        <p:spPr>
          <a:xfrm>
            <a:off x="514351" y="1606550"/>
            <a:ext cx="7598700" cy="2736900"/>
          </a:xfrm>
          <a:prstGeom prst="rect">
            <a:avLst/>
          </a:prstGeom>
          <a:noFill/>
          <a:ln>
            <a:noFill/>
          </a:ln>
        </p:spPr>
        <p:txBody>
          <a:bodyPr spcFirstLastPara="1" wrap="square" lIns="68575" tIns="34275" rIns="68575" bIns="34275" anchor="ctr" anchorCtr="0">
            <a:noAutofit/>
          </a:bodyPr>
          <a:lstStyle>
            <a:lvl1pPr marL="457200" lvl="0" indent="-317500" algn="l">
              <a:spcBef>
                <a:spcPts val="0"/>
              </a:spcBef>
              <a:spcAft>
                <a:spcPts val="0"/>
              </a:spcAft>
              <a:buSzPts val="1400"/>
              <a:buChar char="•"/>
              <a:defRPr/>
            </a:lvl1pPr>
            <a:lvl2pPr marL="914400" lvl="1" indent="-317500" algn="l">
              <a:spcBef>
                <a:spcPts val="800"/>
              </a:spcBef>
              <a:spcAft>
                <a:spcPts val="0"/>
              </a:spcAft>
              <a:buSzPts val="1400"/>
              <a:buChar char="•"/>
              <a:defRPr/>
            </a:lvl2pPr>
            <a:lvl3pPr marL="1371600" lvl="2" indent="-317500" algn="l">
              <a:spcBef>
                <a:spcPts val="800"/>
              </a:spcBef>
              <a:spcAft>
                <a:spcPts val="0"/>
              </a:spcAft>
              <a:buSzPts val="1400"/>
              <a:buChar char="•"/>
              <a:defRPr/>
            </a:lvl3pPr>
            <a:lvl4pPr marL="1828800" lvl="3" indent="-317500" algn="l">
              <a:spcBef>
                <a:spcPts val="800"/>
              </a:spcBef>
              <a:spcAft>
                <a:spcPts val="0"/>
              </a:spcAft>
              <a:buSzPts val="1400"/>
              <a:buChar char="•"/>
              <a:defRPr/>
            </a:lvl4pPr>
            <a:lvl5pPr marL="2286000" lvl="4" indent="-317500" algn="l">
              <a:spcBef>
                <a:spcPts val="800"/>
              </a:spcBef>
              <a:spcAft>
                <a:spcPts val="0"/>
              </a:spcAft>
              <a:buSzPts val="1400"/>
              <a:buChar char="•"/>
              <a:defRPr/>
            </a:lvl5pPr>
            <a:lvl6pPr marL="2743200" lvl="5" indent="-317500" algn="l">
              <a:spcBef>
                <a:spcPts val="800"/>
              </a:spcBef>
              <a:spcAft>
                <a:spcPts val="0"/>
              </a:spcAft>
              <a:buSzPts val="1400"/>
              <a:buChar char="•"/>
              <a:defRPr/>
            </a:lvl6pPr>
            <a:lvl7pPr marL="3200400" lvl="6" indent="-317500" algn="l">
              <a:spcBef>
                <a:spcPts val="800"/>
              </a:spcBef>
              <a:spcAft>
                <a:spcPts val="0"/>
              </a:spcAft>
              <a:buSzPts val="1400"/>
              <a:buChar char="•"/>
              <a:defRPr/>
            </a:lvl7pPr>
            <a:lvl8pPr marL="3657600" lvl="7" indent="-317500" algn="l">
              <a:spcBef>
                <a:spcPts val="800"/>
              </a:spcBef>
              <a:spcAft>
                <a:spcPts val="0"/>
              </a:spcAft>
              <a:buSzPts val="1400"/>
              <a:buChar char="•"/>
              <a:defRPr/>
            </a:lvl8pPr>
            <a:lvl9pPr marL="4114800" lvl="8" indent="-317500" algn="l">
              <a:spcBef>
                <a:spcPts val="800"/>
              </a:spcBef>
              <a:spcAft>
                <a:spcPts val="800"/>
              </a:spcAft>
              <a:buSzPts val="1400"/>
              <a:buChar char="•"/>
              <a:defRPr/>
            </a:lvl9pPr>
          </a:lstStyle>
          <a:p>
            <a:endParaRPr/>
          </a:p>
        </p:txBody>
      </p:sp>
      <p:sp>
        <p:nvSpPr>
          <p:cNvPr id="24" name="Google Shape;24;p3"/>
          <p:cNvSpPr txBox="1">
            <a:spLocks noGrp="1"/>
          </p:cNvSpPr>
          <p:nvPr>
            <p:ph type="dt" idx="10"/>
          </p:nvPr>
        </p:nvSpPr>
        <p:spPr>
          <a:xfrm>
            <a:off x="6442245" y="4402931"/>
            <a:ext cx="1200000" cy="283500"/>
          </a:xfrm>
          <a:prstGeom prst="rect">
            <a:avLst/>
          </a:prstGeom>
          <a:noFill/>
          <a:ln>
            <a:noFill/>
          </a:ln>
        </p:spPr>
        <p:txBody>
          <a:bodyPr spcFirstLastPara="1" wrap="square" lIns="68575" tIns="34275" rIns="68575" bIns="34275" anchor="ctr" anchorCtr="0">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5" name="Google Shape;25;p3"/>
          <p:cNvSpPr txBox="1">
            <a:spLocks noGrp="1"/>
          </p:cNvSpPr>
          <p:nvPr>
            <p:ph type="ftr" idx="11"/>
          </p:nvPr>
        </p:nvSpPr>
        <p:spPr>
          <a:xfrm>
            <a:off x="514350" y="4402931"/>
            <a:ext cx="5870700" cy="2835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6" name="Google Shape;26;p3"/>
          <p:cNvSpPr txBox="1">
            <a:spLocks noGrp="1"/>
          </p:cNvSpPr>
          <p:nvPr>
            <p:ph type="sldNum" idx="12"/>
          </p:nvPr>
        </p:nvSpPr>
        <p:spPr>
          <a:xfrm>
            <a:off x="4106995" y="4785331"/>
            <a:ext cx="413400" cy="283500"/>
          </a:xfrm>
          <a:prstGeom prst="rect">
            <a:avLst/>
          </a:prstGeom>
          <a:noFill/>
          <a:ln>
            <a:noFill/>
          </a:ln>
        </p:spPr>
        <p:txBody>
          <a:bodyPr spcFirstLastPara="1" wrap="square" lIns="68575" tIns="34275" rIns="68575" bIns="34275" anchor="ctr" anchorCtr="0">
            <a:noAutofit/>
          </a:bodyPr>
          <a:lstStyle>
            <a:lvl1pPr marL="0" lvl="0" indent="0" algn="ctr">
              <a:spcBef>
                <a:spcPts val="0"/>
              </a:spcBef>
              <a:buNone/>
              <a:defRPr sz="1200">
                <a:solidFill>
                  <a:srgbClr val="FFFFFF"/>
                </a:solidFill>
              </a:defRPr>
            </a:lvl1pPr>
            <a:lvl2pPr marL="0" lvl="1" indent="0" algn="ctr">
              <a:spcBef>
                <a:spcPts val="0"/>
              </a:spcBef>
              <a:buNone/>
              <a:defRPr sz="1200">
                <a:solidFill>
                  <a:srgbClr val="FFFFFF"/>
                </a:solidFill>
              </a:defRPr>
            </a:lvl2pPr>
            <a:lvl3pPr marL="0" lvl="2" indent="0" algn="ctr">
              <a:spcBef>
                <a:spcPts val="0"/>
              </a:spcBef>
              <a:buNone/>
              <a:defRPr sz="1200">
                <a:solidFill>
                  <a:srgbClr val="FFFFFF"/>
                </a:solidFill>
              </a:defRPr>
            </a:lvl3pPr>
            <a:lvl4pPr marL="0" lvl="3" indent="0" algn="ctr">
              <a:spcBef>
                <a:spcPts val="0"/>
              </a:spcBef>
              <a:buNone/>
              <a:defRPr sz="1200">
                <a:solidFill>
                  <a:srgbClr val="FFFFFF"/>
                </a:solidFill>
              </a:defRPr>
            </a:lvl4pPr>
            <a:lvl5pPr marL="0" lvl="4" indent="0" algn="ctr">
              <a:spcBef>
                <a:spcPts val="0"/>
              </a:spcBef>
              <a:buNone/>
              <a:defRPr sz="1200">
                <a:solidFill>
                  <a:srgbClr val="FFFFFF"/>
                </a:solidFill>
              </a:defRPr>
            </a:lvl5pPr>
            <a:lvl6pPr marL="0" lvl="5" indent="0" algn="ctr">
              <a:spcBef>
                <a:spcPts val="0"/>
              </a:spcBef>
              <a:buNone/>
              <a:defRPr sz="1200">
                <a:solidFill>
                  <a:srgbClr val="FFFFFF"/>
                </a:solidFill>
              </a:defRPr>
            </a:lvl6pPr>
            <a:lvl7pPr marL="0" lvl="6" indent="0" algn="ctr">
              <a:spcBef>
                <a:spcPts val="0"/>
              </a:spcBef>
              <a:buNone/>
              <a:defRPr sz="1200">
                <a:solidFill>
                  <a:srgbClr val="FFFFFF"/>
                </a:solidFill>
              </a:defRPr>
            </a:lvl7pPr>
            <a:lvl8pPr marL="0" lvl="7" indent="0" algn="ctr">
              <a:spcBef>
                <a:spcPts val="0"/>
              </a:spcBef>
              <a:buNone/>
              <a:defRPr sz="1200">
                <a:solidFill>
                  <a:srgbClr val="FFFFFF"/>
                </a:solidFill>
              </a:defRPr>
            </a:lvl8pPr>
            <a:lvl9pPr marL="0" lvl="8" indent="0" algn="ctr">
              <a:spcBef>
                <a:spcPts val="0"/>
              </a:spcBef>
              <a:buNone/>
              <a:defRPr sz="1200">
                <a:solidFill>
                  <a:srgbClr val="FFFFFF"/>
                </a:solidFill>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entered Text" type="objOnly">
  <p:cSld name="OBJECT_ONLY">
    <p:spTree>
      <p:nvGrpSpPr>
        <p:cNvPr id="1" name="Shape 153"/>
        <p:cNvGrpSpPr/>
        <p:nvPr/>
      </p:nvGrpSpPr>
      <p:grpSpPr>
        <a:xfrm>
          <a:off x="0" y="0"/>
          <a:ext cx="0" cy="0"/>
          <a:chOff x="0" y="0"/>
          <a:chExt cx="0" cy="0"/>
        </a:xfrm>
      </p:grpSpPr>
      <p:sp>
        <p:nvSpPr>
          <p:cNvPr id="154" name="Google Shape;154;p21"/>
          <p:cNvSpPr txBox="1">
            <a:spLocks noGrp="1"/>
          </p:cNvSpPr>
          <p:nvPr>
            <p:ph type="subTitle" idx="1"/>
          </p:nvPr>
        </p:nvSpPr>
        <p:spPr>
          <a:xfrm>
            <a:off x="457200" y="205200"/>
            <a:ext cx="8229300" cy="3981000"/>
          </a:xfrm>
          <a:prstGeom prst="rect">
            <a:avLst/>
          </a:prstGeom>
          <a:noFill/>
          <a:ln>
            <a:noFill/>
          </a:ln>
        </p:spPr>
        <p:txBody>
          <a:bodyPr spcFirstLastPara="1" wrap="square" lIns="0" tIns="0" rIns="0" bIns="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55" name="Google Shape;155;p2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pic>
        <p:nvPicPr>
          <p:cNvPr id="28" name="Google Shape;28;p4" descr="Celestia-R1---OverlayContentHD.png"/>
          <p:cNvPicPr preferRelativeResize="0"/>
          <p:nvPr/>
        </p:nvPicPr>
        <p:blipFill rotWithShape="1">
          <a:blip r:embed="rId2">
            <a:alphaModFix/>
          </a:blip>
          <a:srcRect/>
          <a:stretch/>
        </p:blipFill>
        <p:spPr>
          <a:xfrm>
            <a:off x="0" y="0"/>
            <a:ext cx="9141619" cy="5142161"/>
          </a:xfrm>
          <a:prstGeom prst="rect">
            <a:avLst/>
          </a:prstGeom>
          <a:noFill/>
          <a:ln>
            <a:noFill/>
          </a:ln>
        </p:spPr>
      </p:pic>
      <p:sp>
        <p:nvSpPr>
          <p:cNvPr id="29" name="Google Shape;29;p4"/>
          <p:cNvSpPr txBox="1">
            <a:spLocks noGrp="1"/>
          </p:cNvSpPr>
          <p:nvPr>
            <p:ph type="title"/>
          </p:nvPr>
        </p:nvSpPr>
        <p:spPr>
          <a:xfrm>
            <a:off x="514350" y="2481436"/>
            <a:ext cx="7598700" cy="1101600"/>
          </a:xfrm>
          <a:prstGeom prst="rect">
            <a:avLst/>
          </a:prstGeom>
          <a:noFill/>
          <a:ln>
            <a:noFill/>
          </a:ln>
        </p:spPr>
        <p:txBody>
          <a:bodyPr spcFirstLastPara="1" wrap="square" lIns="68575" tIns="34275" rIns="68575" bIns="34275" anchor="b" anchorCtr="0">
            <a:noAutofit/>
          </a:bodyPr>
          <a:lstStyle>
            <a:lvl1pPr lvl="0" algn="l">
              <a:spcBef>
                <a:spcPts val="0"/>
              </a:spcBef>
              <a:spcAft>
                <a:spcPts val="0"/>
              </a:spcAft>
              <a:buClr>
                <a:schemeClr val="lt1"/>
              </a:buClr>
              <a:buSzPts val="3000"/>
              <a:buFont typeface="Calibri"/>
              <a:buNone/>
              <a:defRPr sz="3000" b="0" cap="none"/>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0" name="Google Shape;30;p4"/>
          <p:cNvSpPr txBox="1">
            <a:spLocks noGrp="1"/>
          </p:cNvSpPr>
          <p:nvPr>
            <p:ph type="body" idx="1"/>
          </p:nvPr>
        </p:nvSpPr>
        <p:spPr>
          <a:xfrm>
            <a:off x="514349" y="3583036"/>
            <a:ext cx="7598700" cy="645300"/>
          </a:xfrm>
          <a:prstGeom prst="rect">
            <a:avLst/>
          </a:prstGeom>
          <a:noFill/>
          <a:ln>
            <a:noFill/>
          </a:ln>
        </p:spPr>
        <p:txBody>
          <a:bodyPr spcFirstLastPara="1" wrap="square" lIns="68575" tIns="34275" rIns="68575" bIns="34275" anchor="t" anchorCtr="0">
            <a:noAutofit/>
          </a:bodyPr>
          <a:lstStyle>
            <a:lvl1pPr marL="457200" lvl="0" indent="-228600" algn="l">
              <a:spcBef>
                <a:spcPts val="0"/>
              </a:spcBef>
              <a:spcAft>
                <a:spcPts val="0"/>
              </a:spcAft>
              <a:buSzPts val="1500"/>
              <a:buNone/>
              <a:defRPr sz="1500" cap="none">
                <a:solidFill>
                  <a:schemeClr val="lt1"/>
                </a:solidFill>
              </a:defRPr>
            </a:lvl1pPr>
            <a:lvl2pPr marL="914400" lvl="1" indent="-228600" algn="l">
              <a:spcBef>
                <a:spcPts val="800"/>
              </a:spcBef>
              <a:spcAft>
                <a:spcPts val="0"/>
              </a:spcAft>
              <a:buSzPts val="1400"/>
              <a:buNone/>
              <a:defRPr sz="1400">
                <a:solidFill>
                  <a:schemeClr val="lt1"/>
                </a:solidFill>
              </a:defRPr>
            </a:lvl2pPr>
            <a:lvl3pPr marL="1371600" lvl="2" indent="-228600" algn="l">
              <a:spcBef>
                <a:spcPts val="800"/>
              </a:spcBef>
              <a:spcAft>
                <a:spcPts val="0"/>
              </a:spcAft>
              <a:buSzPts val="1200"/>
              <a:buNone/>
              <a:defRPr sz="1200">
                <a:solidFill>
                  <a:schemeClr val="lt1"/>
                </a:solidFill>
              </a:defRPr>
            </a:lvl3pPr>
            <a:lvl4pPr marL="1828800" lvl="3" indent="-228600" algn="l">
              <a:spcBef>
                <a:spcPts val="800"/>
              </a:spcBef>
              <a:spcAft>
                <a:spcPts val="0"/>
              </a:spcAft>
              <a:buSzPts val="1100"/>
              <a:buNone/>
              <a:defRPr sz="1100">
                <a:solidFill>
                  <a:schemeClr val="lt1"/>
                </a:solidFill>
              </a:defRPr>
            </a:lvl4pPr>
            <a:lvl5pPr marL="2286000" lvl="4" indent="-228600" algn="l">
              <a:spcBef>
                <a:spcPts val="800"/>
              </a:spcBef>
              <a:spcAft>
                <a:spcPts val="0"/>
              </a:spcAft>
              <a:buSzPts val="1100"/>
              <a:buNone/>
              <a:defRPr sz="1100">
                <a:solidFill>
                  <a:schemeClr val="lt1"/>
                </a:solidFill>
              </a:defRPr>
            </a:lvl5pPr>
            <a:lvl6pPr marL="2743200" lvl="5" indent="-228600" algn="l">
              <a:spcBef>
                <a:spcPts val="800"/>
              </a:spcBef>
              <a:spcAft>
                <a:spcPts val="0"/>
              </a:spcAft>
              <a:buSzPts val="1100"/>
              <a:buNone/>
              <a:defRPr sz="1100">
                <a:solidFill>
                  <a:schemeClr val="lt1"/>
                </a:solidFill>
              </a:defRPr>
            </a:lvl6pPr>
            <a:lvl7pPr marL="3200400" lvl="6" indent="-228600" algn="l">
              <a:spcBef>
                <a:spcPts val="800"/>
              </a:spcBef>
              <a:spcAft>
                <a:spcPts val="0"/>
              </a:spcAft>
              <a:buSzPts val="1100"/>
              <a:buNone/>
              <a:defRPr sz="1100">
                <a:solidFill>
                  <a:schemeClr val="lt1"/>
                </a:solidFill>
              </a:defRPr>
            </a:lvl7pPr>
            <a:lvl8pPr marL="3657600" lvl="7" indent="-228600" algn="l">
              <a:spcBef>
                <a:spcPts val="800"/>
              </a:spcBef>
              <a:spcAft>
                <a:spcPts val="0"/>
              </a:spcAft>
              <a:buSzPts val="1100"/>
              <a:buNone/>
              <a:defRPr sz="1100">
                <a:solidFill>
                  <a:schemeClr val="lt1"/>
                </a:solidFill>
              </a:defRPr>
            </a:lvl8pPr>
            <a:lvl9pPr marL="4114800" lvl="8" indent="-228600" algn="l">
              <a:spcBef>
                <a:spcPts val="800"/>
              </a:spcBef>
              <a:spcAft>
                <a:spcPts val="800"/>
              </a:spcAft>
              <a:buSzPts val="1100"/>
              <a:buNone/>
              <a:defRPr sz="1100">
                <a:solidFill>
                  <a:schemeClr val="lt1"/>
                </a:solidFill>
              </a:defRPr>
            </a:lvl9pPr>
          </a:lstStyle>
          <a:p>
            <a:endParaRPr/>
          </a:p>
        </p:txBody>
      </p:sp>
      <p:sp>
        <p:nvSpPr>
          <p:cNvPr id="31" name="Google Shape;31;p4"/>
          <p:cNvSpPr txBox="1">
            <a:spLocks noGrp="1"/>
          </p:cNvSpPr>
          <p:nvPr>
            <p:ph type="dt" idx="10"/>
          </p:nvPr>
        </p:nvSpPr>
        <p:spPr>
          <a:xfrm>
            <a:off x="6442245" y="4402931"/>
            <a:ext cx="1200000" cy="283500"/>
          </a:xfrm>
          <a:prstGeom prst="rect">
            <a:avLst/>
          </a:prstGeom>
          <a:noFill/>
          <a:ln>
            <a:noFill/>
          </a:ln>
        </p:spPr>
        <p:txBody>
          <a:bodyPr spcFirstLastPara="1" wrap="square" lIns="68575" tIns="34275" rIns="68575" bIns="34275" anchor="ctr" anchorCtr="0">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2" name="Google Shape;32;p4"/>
          <p:cNvSpPr txBox="1">
            <a:spLocks noGrp="1"/>
          </p:cNvSpPr>
          <p:nvPr>
            <p:ph type="ftr" idx="11"/>
          </p:nvPr>
        </p:nvSpPr>
        <p:spPr>
          <a:xfrm>
            <a:off x="514350" y="4402931"/>
            <a:ext cx="5870700" cy="2835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3" name="Google Shape;33;p4"/>
          <p:cNvSpPr txBox="1">
            <a:spLocks noGrp="1"/>
          </p:cNvSpPr>
          <p:nvPr>
            <p:ph type="sldNum" idx="12"/>
          </p:nvPr>
        </p:nvSpPr>
        <p:spPr>
          <a:xfrm>
            <a:off x="7699545" y="4402931"/>
            <a:ext cx="413400" cy="2835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4"/>
        <p:cNvGrpSpPr/>
        <p:nvPr/>
      </p:nvGrpSpPr>
      <p:grpSpPr>
        <a:xfrm>
          <a:off x="0" y="0"/>
          <a:ext cx="0" cy="0"/>
          <a:chOff x="0" y="0"/>
          <a:chExt cx="0" cy="0"/>
        </a:xfrm>
      </p:grpSpPr>
      <p:pic>
        <p:nvPicPr>
          <p:cNvPr id="35" name="Google Shape;35;p5" descr="Celestia-R1---OverlayContentHD.png"/>
          <p:cNvPicPr preferRelativeResize="0"/>
          <p:nvPr/>
        </p:nvPicPr>
        <p:blipFill rotWithShape="1">
          <a:blip r:embed="rId2">
            <a:alphaModFix/>
          </a:blip>
          <a:srcRect/>
          <a:stretch/>
        </p:blipFill>
        <p:spPr>
          <a:xfrm>
            <a:off x="0" y="0"/>
            <a:ext cx="9141619" cy="5142161"/>
          </a:xfrm>
          <a:prstGeom prst="rect">
            <a:avLst/>
          </a:prstGeom>
          <a:noFill/>
          <a:ln>
            <a:noFill/>
          </a:ln>
        </p:spPr>
      </p:pic>
      <p:sp>
        <p:nvSpPr>
          <p:cNvPr id="36" name="Google Shape;36;p5"/>
          <p:cNvSpPr txBox="1">
            <a:spLocks noGrp="1"/>
          </p:cNvSpPr>
          <p:nvPr>
            <p:ph type="title"/>
          </p:nvPr>
        </p:nvSpPr>
        <p:spPr>
          <a:xfrm>
            <a:off x="514351" y="457200"/>
            <a:ext cx="7598700" cy="10923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Clr>
                <a:schemeClr val="lt1"/>
              </a:buClr>
              <a:buSzPts val="14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7" name="Google Shape;37;p5"/>
          <p:cNvSpPr txBox="1">
            <a:spLocks noGrp="1"/>
          </p:cNvSpPr>
          <p:nvPr>
            <p:ph type="body" idx="1"/>
          </p:nvPr>
        </p:nvSpPr>
        <p:spPr>
          <a:xfrm>
            <a:off x="514352" y="1606550"/>
            <a:ext cx="3746400" cy="2736900"/>
          </a:xfrm>
          <a:prstGeom prst="rect">
            <a:avLst/>
          </a:prstGeom>
          <a:noFill/>
          <a:ln>
            <a:noFill/>
          </a:ln>
        </p:spPr>
        <p:txBody>
          <a:bodyPr spcFirstLastPara="1" wrap="square" lIns="68575" tIns="34275" rIns="68575" bIns="34275" anchor="ctr" anchorCtr="0">
            <a:noAutofit/>
          </a:bodyPr>
          <a:lstStyle>
            <a:lvl1pPr marL="457200" lvl="0" indent="-317500" algn="l">
              <a:spcBef>
                <a:spcPts val="0"/>
              </a:spcBef>
              <a:spcAft>
                <a:spcPts val="0"/>
              </a:spcAft>
              <a:buSzPts val="1400"/>
              <a:buChar char="•"/>
              <a:defRPr/>
            </a:lvl1pPr>
            <a:lvl2pPr marL="914400" lvl="1" indent="-317500" algn="l">
              <a:spcBef>
                <a:spcPts val="800"/>
              </a:spcBef>
              <a:spcAft>
                <a:spcPts val="0"/>
              </a:spcAft>
              <a:buSzPts val="1400"/>
              <a:buChar char="•"/>
              <a:defRPr/>
            </a:lvl2pPr>
            <a:lvl3pPr marL="1371600" lvl="2" indent="-317500" algn="l">
              <a:spcBef>
                <a:spcPts val="800"/>
              </a:spcBef>
              <a:spcAft>
                <a:spcPts val="0"/>
              </a:spcAft>
              <a:buSzPts val="1400"/>
              <a:buChar char="•"/>
              <a:defRPr/>
            </a:lvl3pPr>
            <a:lvl4pPr marL="1828800" lvl="3" indent="-317500" algn="l">
              <a:spcBef>
                <a:spcPts val="800"/>
              </a:spcBef>
              <a:spcAft>
                <a:spcPts val="0"/>
              </a:spcAft>
              <a:buSzPts val="1400"/>
              <a:buChar char="•"/>
              <a:defRPr/>
            </a:lvl4pPr>
            <a:lvl5pPr marL="2286000" lvl="4" indent="-317500" algn="l">
              <a:spcBef>
                <a:spcPts val="800"/>
              </a:spcBef>
              <a:spcAft>
                <a:spcPts val="0"/>
              </a:spcAft>
              <a:buSzPts val="1400"/>
              <a:buChar char="•"/>
              <a:defRPr/>
            </a:lvl5pPr>
            <a:lvl6pPr marL="2743200" lvl="5" indent="-317500" algn="l">
              <a:spcBef>
                <a:spcPts val="800"/>
              </a:spcBef>
              <a:spcAft>
                <a:spcPts val="0"/>
              </a:spcAft>
              <a:buSzPts val="1400"/>
              <a:buChar char="•"/>
              <a:defRPr/>
            </a:lvl6pPr>
            <a:lvl7pPr marL="3200400" lvl="6" indent="-317500" algn="l">
              <a:spcBef>
                <a:spcPts val="800"/>
              </a:spcBef>
              <a:spcAft>
                <a:spcPts val="0"/>
              </a:spcAft>
              <a:buSzPts val="1400"/>
              <a:buChar char="•"/>
              <a:defRPr/>
            </a:lvl7pPr>
            <a:lvl8pPr marL="3657600" lvl="7" indent="-317500" algn="l">
              <a:spcBef>
                <a:spcPts val="800"/>
              </a:spcBef>
              <a:spcAft>
                <a:spcPts val="0"/>
              </a:spcAft>
              <a:buSzPts val="1400"/>
              <a:buChar char="•"/>
              <a:defRPr/>
            </a:lvl8pPr>
            <a:lvl9pPr marL="4114800" lvl="8" indent="-317500" algn="l">
              <a:spcBef>
                <a:spcPts val="800"/>
              </a:spcBef>
              <a:spcAft>
                <a:spcPts val="800"/>
              </a:spcAft>
              <a:buSzPts val="1400"/>
              <a:buChar char="•"/>
              <a:defRPr/>
            </a:lvl9pPr>
          </a:lstStyle>
          <a:p>
            <a:endParaRPr/>
          </a:p>
        </p:txBody>
      </p:sp>
      <p:sp>
        <p:nvSpPr>
          <p:cNvPr id="38" name="Google Shape;38;p5"/>
          <p:cNvSpPr txBox="1">
            <a:spLocks noGrp="1"/>
          </p:cNvSpPr>
          <p:nvPr>
            <p:ph type="body" idx="2"/>
          </p:nvPr>
        </p:nvSpPr>
        <p:spPr>
          <a:xfrm>
            <a:off x="4366421" y="1606550"/>
            <a:ext cx="3746400" cy="2736900"/>
          </a:xfrm>
          <a:prstGeom prst="rect">
            <a:avLst/>
          </a:prstGeom>
          <a:noFill/>
          <a:ln>
            <a:noFill/>
          </a:ln>
        </p:spPr>
        <p:txBody>
          <a:bodyPr spcFirstLastPara="1" wrap="square" lIns="68575" tIns="34275" rIns="68575" bIns="34275" anchor="ctr" anchorCtr="0">
            <a:noAutofit/>
          </a:bodyPr>
          <a:lstStyle>
            <a:lvl1pPr marL="457200" lvl="0" indent="-317500" algn="l">
              <a:spcBef>
                <a:spcPts val="0"/>
              </a:spcBef>
              <a:spcAft>
                <a:spcPts val="0"/>
              </a:spcAft>
              <a:buSzPts val="1400"/>
              <a:buChar char="•"/>
              <a:defRPr/>
            </a:lvl1pPr>
            <a:lvl2pPr marL="914400" lvl="1" indent="-317500" algn="l">
              <a:spcBef>
                <a:spcPts val="800"/>
              </a:spcBef>
              <a:spcAft>
                <a:spcPts val="0"/>
              </a:spcAft>
              <a:buSzPts val="1400"/>
              <a:buChar char="•"/>
              <a:defRPr/>
            </a:lvl2pPr>
            <a:lvl3pPr marL="1371600" lvl="2" indent="-317500" algn="l">
              <a:spcBef>
                <a:spcPts val="800"/>
              </a:spcBef>
              <a:spcAft>
                <a:spcPts val="0"/>
              </a:spcAft>
              <a:buSzPts val="1400"/>
              <a:buChar char="•"/>
              <a:defRPr/>
            </a:lvl3pPr>
            <a:lvl4pPr marL="1828800" lvl="3" indent="-317500" algn="l">
              <a:spcBef>
                <a:spcPts val="800"/>
              </a:spcBef>
              <a:spcAft>
                <a:spcPts val="0"/>
              </a:spcAft>
              <a:buSzPts val="1400"/>
              <a:buChar char="•"/>
              <a:defRPr/>
            </a:lvl4pPr>
            <a:lvl5pPr marL="2286000" lvl="4" indent="-317500" algn="l">
              <a:spcBef>
                <a:spcPts val="800"/>
              </a:spcBef>
              <a:spcAft>
                <a:spcPts val="0"/>
              </a:spcAft>
              <a:buSzPts val="1400"/>
              <a:buChar char="•"/>
              <a:defRPr/>
            </a:lvl5pPr>
            <a:lvl6pPr marL="2743200" lvl="5" indent="-317500" algn="l">
              <a:spcBef>
                <a:spcPts val="800"/>
              </a:spcBef>
              <a:spcAft>
                <a:spcPts val="0"/>
              </a:spcAft>
              <a:buSzPts val="1400"/>
              <a:buChar char="•"/>
              <a:defRPr/>
            </a:lvl6pPr>
            <a:lvl7pPr marL="3200400" lvl="6" indent="-317500" algn="l">
              <a:spcBef>
                <a:spcPts val="800"/>
              </a:spcBef>
              <a:spcAft>
                <a:spcPts val="0"/>
              </a:spcAft>
              <a:buSzPts val="1400"/>
              <a:buChar char="•"/>
              <a:defRPr/>
            </a:lvl7pPr>
            <a:lvl8pPr marL="3657600" lvl="7" indent="-317500" algn="l">
              <a:spcBef>
                <a:spcPts val="800"/>
              </a:spcBef>
              <a:spcAft>
                <a:spcPts val="0"/>
              </a:spcAft>
              <a:buSzPts val="1400"/>
              <a:buChar char="•"/>
              <a:defRPr/>
            </a:lvl8pPr>
            <a:lvl9pPr marL="4114800" lvl="8" indent="-317500" algn="l">
              <a:spcBef>
                <a:spcPts val="800"/>
              </a:spcBef>
              <a:spcAft>
                <a:spcPts val="800"/>
              </a:spcAft>
              <a:buSzPts val="1400"/>
              <a:buChar char="•"/>
              <a:defRPr/>
            </a:lvl9pPr>
          </a:lstStyle>
          <a:p>
            <a:endParaRPr/>
          </a:p>
        </p:txBody>
      </p:sp>
      <p:sp>
        <p:nvSpPr>
          <p:cNvPr id="39" name="Google Shape;39;p5"/>
          <p:cNvSpPr txBox="1">
            <a:spLocks noGrp="1"/>
          </p:cNvSpPr>
          <p:nvPr>
            <p:ph type="dt" idx="10"/>
          </p:nvPr>
        </p:nvSpPr>
        <p:spPr>
          <a:xfrm>
            <a:off x="6442245" y="4402931"/>
            <a:ext cx="1200000" cy="283500"/>
          </a:xfrm>
          <a:prstGeom prst="rect">
            <a:avLst/>
          </a:prstGeom>
          <a:noFill/>
          <a:ln>
            <a:noFill/>
          </a:ln>
        </p:spPr>
        <p:txBody>
          <a:bodyPr spcFirstLastPara="1" wrap="square" lIns="68575" tIns="34275" rIns="68575" bIns="34275" anchor="ctr" anchorCtr="0">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0" name="Google Shape;40;p5"/>
          <p:cNvSpPr txBox="1">
            <a:spLocks noGrp="1"/>
          </p:cNvSpPr>
          <p:nvPr>
            <p:ph type="ftr" idx="11"/>
          </p:nvPr>
        </p:nvSpPr>
        <p:spPr>
          <a:xfrm>
            <a:off x="514350" y="4402931"/>
            <a:ext cx="5870700" cy="2835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1" name="Google Shape;41;p5"/>
          <p:cNvSpPr txBox="1">
            <a:spLocks noGrp="1"/>
          </p:cNvSpPr>
          <p:nvPr>
            <p:ph type="sldNum" idx="12"/>
          </p:nvPr>
        </p:nvSpPr>
        <p:spPr>
          <a:xfrm>
            <a:off x="7699545" y="4402931"/>
            <a:ext cx="413400" cy="2835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514351" y="457200"/>
            <a:ext cx="7598700" cy="10923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Clr>
                <a:schemeClr val="lt1"/>
              </a:buClr>
              <a:buSzPts val="2700"/>
              <a:buFont typeface="Calibri"/>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4" name="Google Shape;44;p6"/>
          <p:cNvSpPr txBox="1">
            <a:spLocks noGrp="1"/>
          </p:cNvSpPr>
          <p:nvPr>
            <p:ph type="body" idx="1"/>
          </p:nvPr>
        </p:nvSpPr>
        <p:spPr>
          <a:xfrm>
            <a:off x="730253" y="1663700"/>
            <a:ext cx="3531900" cy="432300"/>
          </a:xfrm>
          <a:prstGeom prst="rect">
            <a:avLst/>
          </a:prstGeom>
          <a:noFill/>
          <a:ln>
            <a:noFill/>
          </a:ln>
        </p:spPr>
        <p:txBody>
          <a:bodyPr spcFirstLastPara="1" wrap="square" lIns="68575" tIns="34275" rIns="68575" bIns="34275" anchor="b" anchorCtr="0">
            <a:noAutofit/>
          </a:bodyPr>
          <a:lstStyle>
            <a:lvl1pPr marL="457200" lvl="0" indent="-228600" algn="l">
              <a:spcBef>
                <a:spcPts val="0"/>
              </a:spcBef>
              <a:spcAft>
                <a:spcPts val="0"/>
              </a:spcAft>
              <a:buSzPts val="2100"/>
              <a:buNone/>
              <a:defRPr sz="2100" b="0"/>
            </a:lvl1pPr>
            <a:lvl2pPr marL="914400" lvl="1" indent="-228600" algn="l">
              <a:spcBef>
                <a:spcPts val="800"/>
              </a:spcBef>
              <a:spcAft>
                <a:spcPts val="0"/>
              </a:spcAft>
              <a:buSzPts val="1500"/>
              <a:buNone/>
              <a:defRPr sz="1500" b="1"/>
            </a:lvl2pPr>
            <a:lvl3pPr marL="1371600" lvl="2" indent="-228600" algn="l">
              <a:spcBef>
                <a:spcPts val="800"/>
              </a:spcBef>
              <a:spcAft>
                <a:spcPts val="0"/>
              </a:spcAft>
              <a:buSzPts val="1400"/>
              <a:buNone/>
              <a:defRPr sz="1400" b="1"/>
            </a:lvl3pPr>
            <a:lvl4pPr marL="1828800" lvl="3" indent="-228600" algn="l">
              <a:spcBef>
                <a:spcPts val="800"/>
              </a:spcBef>
              <a:spcAft>
                <a:spcPts val="0"/>
              </a:spcAft>
              <a:buSzPts val="1200"/>
              <a:buNone/>
              <a:defRPr sz="1200" b="1"/>
            </a:lvl4pPr>
            <a:lvl5pPr marL="2286000" lvl="4" indent="-228600" algn="l">
              <a:spcBef>
                <a:spcPts val="800"/>
              </a:spcBef>
              <a:spcAft>
                <a:spcPts val="0"/>
              </a:spcAft>
              <a:buSzPts val="1200"/>
              <a:buNone/>
              <a:defRPr sz="1200" b="1"/>
            </a:lvl5pPr>
            <a:lvl6pPr marL="2743200" lvl="5" indent="-228600" algn="l">
              <a:spcBef>
                <a:spcPts val="800"/>
              </a:spcBef>
              <a:spcAft>
                <a:spcPts val="0"/>
              </a:spcAft>
              <a:buSzPts val="1200"/>
              <a:buNone/>
              <a:defRPr sz="1200" b="1"/>
            </a:lvl6pPr>
            <a:lvl7pPr marL="3200400" lvl="6" indent="-228600" algn="l">
              <a:spcBef>
                <a:spcPts val="800"/>
              </a:spcBef>
              <a:spcAft>
                <a:spcPts val="0"/>
              </a:spcAft>
              <a:buSzPts val="1200"/>
              <a:buNone/>
              <a:defRPr sz="1200" b="1"/>
            </a:lvl7pPr>
            <a:lvl8pPr marL="3657600" lvl="7" indent="-228600" algn="l">
              <a:spcBef>
                <a:spcPts val="800"/>
              </a:spcBef>
              <a:spcAft>
                <a:spcPts val="0"/>
              </a:spcAft>
              <a:buSzPts val="1200"/>
              <a:buNone/>
              <a:defRPr sz="1200" b="1"/>
            </a:lvl8pPr>
            <a:lvl9pPr marL="4114800" lvl="8" indent="-228600" algn="l">
              <a:spcBef>
                <a:spcPts val="800"/>
              </a:spcBef>
              <a:spcAft>
                <a:spcPts val="800"/>
              </a:spcAft>
              <a:buSzPts val="1200"/>
              <a:buNone/>
              <a:defRPr sz="1200" b="1"/>
            </a:lvl9pPr>
          </a:lstStyle>
          <a:p>
            <a:endParaRPr/>
          </a:p>
        </p:txBody>
      </p:sp>
      <p:sp>
        <p:nvSpPr>
          <p:cNvPr id="45" name="Google Shape;45;p6"/>
          <p:cNvSpPr txBox="1">
            <a:spLocks noGrp="1"/>
          </p:cNvSpPr>
          <p:nvPr>
            <p:ph type="body" idx="2"/>
          </p:nvPr>
        </p:nvSpPr>
        <p:spPr>
          <a:xfrm>
            <a:off x="514351" y="2152651"/>
            <a:ext cx="3747600" cy="2190600"/>
          </a:xfrm>
          <a:prstGeom prst="rect">
            <a:avLst/>
          </a:prstGeom>
          <a:noFill/>
          <a:ln>
            <a:noFill/>
          </a:ln>
        </p:spPr>
        <p:txBody>
          <a:bodyPr spcFirstLastPara="1" wrap="square" lIns="68575" tIns="34275" rIns="68575" bIns="34275" anchor="t" anchorCtr="0">
            <a:noAutofit/>
          </a:bodyPr>
          <a:lstStyle>
            <a:lvl1pPr marL="457200" lvl="0" indent="-317500" algn="l">
              <a:spcBef>
                <a:spcPts val="0"/>
              </a:spcBef>
              <a:spcAft>
                <a:spcPts val="0"/>
              </a:spcAft>
              <a:buSzPts val="1400"/>
              <a:buChar char="•"/>
              <a:defRPr/>
            </a:lvl1pPr>
            <a:lvl2pPr marL="914400" lvl="1" indent="-317500" algn="l">
              <a:spcBef>
                <a:spcPts val="800"/>
              </a:spcBef>
              <a:spcAft>
                <a:spcPts val="0"/>
              </a:spcAft>
              <a:buSzPts val="1400"/>
              <a:buChar char="•"/>
              <a:defRPr/>
            </a:lvl2pPr>
            <a:lvl3pPr marL="1371600" lvl="2" indent="-317500" algn="l">
              <a:spcBef>
                <a:spcPts val="800"/>
              </a:spcBef>
              <a:spcAft>
                <a:spcPts val="0"/>
              </a:spcAft>
              <a:buSzPts val="1400"/>
              <a:buChar char="•"/>
              <a:defRPr/>
            </a:lvl3pPr>
            <a:lvl4pPr marL="1828800" lvl="3" indent="-317500" algn="l">
              <a:spcBef>
                <a:spcPts val="800"/>
              </a:spcBef>
              <a:spcAft>
                <a:spcPts val="0"/>
              </a:spcAft>
              <a:buSzPts val="1400"/>
              <a:buChar char="•"/>
              <a:defRPr/>
            </a:lvl4pPr>
            <a:lvl5pPr marL="2286000" lvl="4" indent="-317500" algn="l">
              <a:spcBef>
                <a:spcPts val="800"/>
              </a:spcBef>
              <a:spcAft>
                <a:spcPts val="0"/>
              </a:spcAft>
              <a:buSzPts val="1400"/>
              <a:buChar char="•"/>
              <a:defRPr/>
            </a:lvl5pPr>
            <a:lvl6pPr marL="2743200" lvl="5" indent="-317500" algn="l">
              <a:spcBef>
                <a:spcPts val="800"/>
              </a:spcBef>
              <a:spcAft>
                <a:spcPts val="0"/>
              </a:spcAft>
              <a:buSzPts val="1400"/>
              <a:buChar char="•"/>
              <a:defRPr/>
            </a:lvl6pPr>
            <a:lvl7pPr marL="3200400" lvl="6" indent="-317500" algn="l">
              <a:spcBef>
                <a:spcPts val="800"/>
              </a:spcBef>
              <a:spcAft>
                <a:spcPts val="0"/>
              </a:spcAft>
              <a:buSzPts val="1400"/>
              <a:buChar char="•"/>
              <a:defRPr/>
            </a:lvl7pPr>
            <a:lvl8pPr marL="3657600" lvl="7" indent="-317500" algn="l">
              <a:spcBef>
                <a:spcPts val="800"/>
              </a:spcBef>
              <a:spcAft>
                <a:spcPts val="0"/>
              </a:spcAft>
              <a:buSzPts val="1400"/>
              <a:buChar char="•"/>
              <a:defRPr/>
            </a:lvl8pPr>
            <a:lvl9pPr marL="4114800" lvl="8" indent="-317500" algn="l">
              <a:spcBef>
                <a:spcPts val="800"/>
              </a:spcBef>
              <a:spcAft>
                <a:spcPts val="800"/>
              </a:spcAft>
              <a:buSzPts val="1400"/>
              <a:buChar char="•"/>
              <a:defRPr/>
            </a:lvl9pPr>
          </a:lstStyle>
          <a:p>
            <a:endParaRPr/>
          </a:p>
        </p:txBody>
      </p:sp>
      <p:sp>
        <p:nvSpPr>
          <p:cNvPr id="46" name="Google Shape;46;p6"/>
          <p:cNvSpPr txBox="1">
            <a:spLocks noGrp="1"/>
          </p:cNvSpPr>
          <p:nvPr>
            <p:ph type="body" idx="3"/>
          </p:nvPr>
        </p:nvSpPr>
        <p:spPr>
          <a:xfrm>
            <a:off x="4572002" y="1670050"/>
            <a:ext cx="3542100" cy="432300"/>
          </a:xfrm>
          <a:prstGeom prst="rect">
            <a:avLst/>
          </a:prstGeom>
          <a:noFill/>
          <a:ln>
            <a:noFill/>
          </a:ln>
        </p:spPr>
        <p:txBody>
          <a:bodyPr spcFirstLastPara="1" wrap="square" lIns="68575" tIns="34275" rIns="68575" bIns="34275" anchor="b" anchorCtr="0">
            <a:noAutofit/>
          </a:bodyPr>
          <a:lstStyle>
            <a:lvl1pPr marL="457200" lvl="0" indent="-228600" algn="l">
              <a:spcBef>
                <a:spcPts val="0"/>
              </a:spcBef>
              <a:spcAft>
                <a:spcPts val="0"/>
              </a:spcAft>
              <a:buSzPts val="2100"/>
              <a:buNone/>
              <a:defRPr sz="2100" b="0"/>
            </a:lvl1pPr>
            <a:lvl2pPr marL="914400" lvl="1" indent="-228600" algn="l">
              <a:spcBef>
                <a:spcPts val="800"/>
              </a:spcBef>
              <a:spcAft>
                <a:spcPts val="0"/>
              </a:spcAft>
              <a:buSzPts val="1500"/>
              <a:buNone/>
              <a:defRPr sz="1500" b="1"/>
            </a:lvl2pPr>
            <a:lvl3pPr marL="1371600" lvl="2" indent="-228600" algn="l">
              <a:spcBef>
                <a:spcPts val="800"/>
              </a:spcBef>
              <a:spcAft>
                <a:spcPts val="0"/>
              </a:spcAft>
              <a:buSzPts val="1400"/>
              <a:buNone/>
              <a:defRPr sz="1400" b="1"/>
            </a:lvl3pPr>
            <a:lvl4pPr marL="1828800" lvl="3" indent="-228600" algn="l">
              <a:spcBef>
                <a:spcPts val="800"/>
              </a:spcBef>
              <a:spcAft>
                <a:spcPts val="0"/>
              </a:spcAft>
              <a:buSzPts val="1200"/>
              <a:buNone/>
              <a:defRPr sz="1200" b="1"/>
            </a:lvl4pPr>
            <a:lvl5pPr marL="2286000" lvl="4" indent="-228600" algn="l">
              <a:spcBef>
                <a:spcPts val="800"/>
              </a:spcBef>
              <a:spcAft>
                <a:spcPts val="0"/>
              </a:spcAft>
              <a:buSzPts val="1200"/>
              <a:buNone/>
              <a:defRPr sz="1200" b="1"/>
            </a:lvl5pPr>
            <a:lvl6pPr marL="2743200" lvl="5" indent="-228600" algn="l">
              <a:spcBef>
                <a:spcPts val="800"/>
              </a:spcBef>
              <a:spcAft>
                <a:spcPts val="0"/>
              </a:spcAft>
              <a:buSzPts val="1200"/>
              <a:buNone/>
              <a:defRPr sz="1200" b="1"/>
            </a:lvl6pPr>
            <a:lvl7pPr marL="3200400" lvl="6" indent="-228600" algn="l">
              <a:spcBef>
                <a:spcPts val="800"/>
              </a:spcBef>
              <a:spcAft>
                <a:spcPts val="0"/>
              </a:spcAft>
              <a:buSzPts val="1200"/>
              <a:buNone/>
              <a:defRPr sz="1200" b="1"/>
            </a:lvl7pPr>
            <a:lvl8pPr marL="3657600" lvl="7" indent="-228600" algn="l">
              <a:spcBef>
                <a:spcPts val="800"/>
              </a:spcBef>
              <a:spcAft>
                <a:spcPts val="0"/>
              </a:spcAft>
              <a:buSzPts val="1200"/>
              <a:buNone/>
              <a:defRPr sz="1200" b="1"/>
            </a:lvl8pPr>
            <a:lvl9pPr marL="4114800" lvl="8" indent="-228600" algn="l">
              <a:spcBef>
                <a:spcPts val="800"/>
              </a:spcBef>
              <a:spcAft>
                <a:spcPts val="800"/>
              </a:spcAft>
              <a:buSzPts val="1200"/>
              <a:buNone/>
              <a:defRPr sz="1200" b="1"/>
            </a:lvl9pPr>
          </a:lstStyle>
          <a:p>
            <a:endParaRPr/>
          </a:p>
        </p:txBody>
      </p:sp>
      <p:sp>
        <p:nvSpPr>
          <p:cNvPr id="47" name="Google Shape;47;p6"/>
          <p:cNvSpPr txBox="1">
            <a:spLocks noGrp="1"/>
          </p:cNvSpPr>
          <p:nvPr>
            <p:ph type="body" idx="4"/>
          </p:nvPr>
        </p:nvSpPr>
        <p:spPr>
          <a:xfrm>
            <a:off x="4367612" y="2152651"/>
            <a:ext cx="3746400" cy="2190600"/>
          </a:xfrm>
          <a:prstGeom prst="rect">
            <a:avLst/>
          </a:prstGeom>
          <a:noFill/>
          <a:ln>
            <a:noFill/>
          </a:ln>
        </p:spPr>
        <p:txBody>
          <a:bodyPr spcFirstLastPara="1" wrap="square" lIns="68575" tIns="34275" rIns="68575" bIns="34275" anchor="t" anchorCtr="0">
            <a:noAutofit/>
          </a:bodyPr>
          <a:lstStyle>
            <a:lvl1pPr marL="457200" lvl="0" indent="-317500" algn="l">
              <a:spcBef>
                <a:spcPts val="0"/>
              </a:spcBef>
              <a:spcAft>
                <a:spcPts val="0"/>
              </a:spcAft>
              <a:buSzPts val="1400"/>
              <a:buChar char="•"/>
              <a:defRPr/>
            </a:lvl1pPr>
            <a:lvl2pPr marL="914400" lvl="1" indent="-317500" algn="l">
              <a:spcBef>
                <a:spcPts val="800"/>
              </a:spcBef>
              <a:spcAft>
                <a:spcPts val="0"/>
              </a:spcAft>
              <a:buSzPts val="1400"/>
              <a:buChar char="•"/>
              <a:defRPr/>
            </a:lvl2pPr>
            <a:lvl3pPr marL="1371600" lvl="2" indent="-317500" algn="l">
              <a:spcBef>
                <a:spcPts val="800"/>
              </a:spcBef>
              <a:spcAft>
                <a:spcPts val="0"/>
              </a:spcAft>
              <a:buSzPts val="1400"/>
              <a:buChar char="•"/>
              <a:defRPr/>
            </a:lvl3pPr>
            <a:lvl4pPr marL="1828800" lvl="3" indent="-317500" algn="l">
              <a:spcBef>
                <a:spcPts val="800"/>
              </a:spcBef>
              <a:spcAft>
                <a:spcPts val="0"/>
              </a:spcAft>
              <a:buSzPts val="1400"/>
              <a:buChar char="•"/>
              <a:defRPr/>
            </a:lvl4pPr>
            <a:lvl5pPr marL="2286000" lvl="4" indent="-317500" algn="l">
              <a:spcBef>
                <a:spcPts val="800"/>
              </a:spcBef>
              <a:spcAft>
                <a:spcPts val="0"/>
              </a:spcAft>
              <a:buSzPts val="1400"/>
              <a:buChar char="•"/>
              <a:defRPr/>
            </a:lvl5pPr>
            <a:lvl6pPr marL="2743200" lvl="5" indent="-317500" algn="l">
              <a:spcBef>
                <a:spcPts val="800"/>
              </a:spcBef>
              <a:spcAft>
                <a:spcPts val="0"/>
              </a:spcAft>
              <a:buSzPts val="1400"/>
              <a:buChar char="•"/>
              <a:defRPr/>
            </a:lvl6pPr>
            <a:lvl7pPr marL="3200400" lvl="6" indent="-317500" algn="l">
              <a:spcBef>
                <a:spcPts val="800"/>
              </a:spcBef>
              <a:spcAft>
                <a:spcPts val="0"/>
              </a:spcAft>
              <a:buSzPts val="1400"/>
              <a:buChar char="•"/>
              <a:defRPr/>
            </a:lvl7pPr>
            <a:lvl8pPr marL="3657600" lvl="7" indent="-317500" algn="l">
              <a:spcBef>
                <a:spcPts val="800"/>
              </a:spcBef>
              <a:spcAft>
                <a:spcPts val="0"/>
              </a:spcAft>
              <a:buSzPts val="1400"/>
              <a:buChar char="•"/>
              <a:defRPr/>
            </a:lvl8pPr>
            <a:lvl9pPr marL="4114800" lvl="8" indent="-317500" algn="l">
              <a:spcBef>
                <a:spcPts val="800"/>
              </a:spcBef>
              <a:spcAft>
                <a:spcPts val="800"/>
              </a:spcAft>
              <a:buSzPts val="1400"/>
              <a:buChar char="•"/>
              <a:defRPr/>
            </a:lvl9pPr>
          </a:lstStyle>
          <a:p>
            <a:endParaRPr/>
          </a:p>
        </p:txBody>
      </p:sp>
      <p:sp>
        <p:nvSpPr>
          <p:cNvPr id="48" name="Google Shape;48;p6"/>
          <p:cNvSpPr txBox="1">
            <a:spLocks noGrp="1"/>
          </p:cNvSpPr>
          <p:nvPr>
            <p:ph type="dt" idx="10"/>
          </p:nvPr>
        </p:nvSpPr>
        <p:spPr>
          <a:xfrm>
            <a:off x="6442245" y="4402931"/>
            <a:ext cx="1200000" cy="283500"/>
          </a:xfrm>
          <a:prstGeom prst="rect">
            <a:avLst/>
          </a:prstGeom>
          <a:noFill/>
          <a:ln>
            <a:noFill/>
          </a:ln>
        </p:spPr>
        <p:txBody>
          <a:bodyPr spcFirstLastPara="1" wrap="square" lIns="68575" tIns="34275" rIns="68575" bIns="34275" anchor="ctr" anchorCtr="0">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9" name="Google Shape;49;p6"/>
          <p:cNvSpPr txBox="1">
            <a:spLocks noGrp="1"/>
          </p:cNvSpPr>
          <p:nvPr>
            <p:ph type="ftr" idx="11"/>
          </p:nvPr>
        </p:nvSpPr>
        <p:spPr>
          <a:xfrm>
            <a:off x="514350" y="4402931"/>
            <a:ext cx="5870700" cy="2835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0" name="Google Shape;50;p6"/>
          <p:cNvSpPr txBox="1">
            <a:spLocks noGrp="1"/>
          </p:cNvSpPr>
          <p:nvPr>
            <p:ph type="sldNum" idx="12"/>
          </p:nvPr>
        </p:nvSpPr>
        <p:spPr>
          <a:xfrm>
            <a:off x="7699545" y="4402931"/>
            <a:ext cx="413400" cy="2835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pic>
        <p:nvPicPr>
          <p:cNvPr id="52" name="Google Shape;52;p7" descr="Celestia-R1---OverlayContentHD.png"/>
          <p:cNvPicPr preferRelativeResize="0"/>
          <p:nvPr/>
        </p:nvPicPr>
        <p:blipFill rotWithShape="1">
          <a:blip r:embed="rId2">
            <a:alphaModFix/>
          </a:blip>
          <a:srcRect/>
          <a:stretch/>
        </p:blipFill>
        <p:spPr>
          <a:xfrm>
            <a:off x="0" y="0"/>
            <a:ext cx="9141619" cy="5142161"/>
          </a:xfrm>
          <a:prstGeom prst="rect">
            <a:avLst/>
          </a:prstGeom>
          <a:noFill/>
          <a:ln>
            <a:noFill/>
          </a:ln>
        </p:spPr>
      </p:pic>
      <p:sp>
        <p:nvSpPr>
          <p:cNvPr id="53" name="Google Shape;53;p7"/>
          <p:cNvSpPr txBox="1">
            <a:spLocks noGrp="1"/>
          </p:cNvSpPr>
          <p:nvPr>
            <p:ph type="title"/>
          </p:nvPr>
        </p:nvSpPr>
        <p:spPr>
          <a:xfrm>
            <a:off x="514351" y="457200"/>
            <a:ext cx="7598700" cy="10923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Clr>
                <a:schemeClr val="lt1"/>
              </a:buClr>
              <a:buSzPts val="14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4" name="Google Shape;54;p7"/>
          <p:cNvSpPr txBox="1">
            <a:spLocks noGrp="1"/>
          </p:cNvSpPr>
          <p:nvPr>
            <p:ph type="dt" idx="10"/>
          </p:nvPr>
        </p:nvSpPr>
        <p:spPr>
          <a:xfrm>
            <a:off x="6442245" y="4402931"/>
            <a:ext cx="1200000" cy="283500"/>
          </a:xfrm>
          <a:prstGeom prst="rect">
            <a:avLst/>
          </a:prstGeom>
          <a:noFill/>
          <a:ln>
            <a:noFill/>
          </a:ln>
        </p:spPr>
        <p:txBody>
          <a:bodyPr spcFirstLastPara="1" wrap="square" lIns="68575" tIns="34275" rIns="68575" bIns="34275" anchor="ctr" anchorCtr="0">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5" name="Google Shape;55;p7"/>
          <p:cNvSpPr txBox="1">
            <a:spLocks noGrp="1"/>
          </p:cNvSpPr>
          <p:nvPr>
            <p:ph type="ftr" idx="11"/>
          </p:nvPr>
        </p:nvSpPr>
        <p:spPr>
          <a:xfrm>
            <a:off x="514350" y="4402931"/>
            <a:ext cx="5870700" cy="2835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6" name="Google Shape;56;p7"/>
          <p:cNvSpPr txBox="1">
            <a:spLocks noGrp="1"/>
          </p:cNvSpPr>
          <p:nvPr>
            <p:ph type="sldNum" idx="12"/>
          </p:nvPr>
        </p:nvSpPr>
        <p:spPr>
          <a:xfrm>
            <a:off x="7699545" y="4402931"/>
            <a:ext cx="413400" cy="2835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7"/>
        <p:cNvGrpSpPr/>
        <p:nvPr/>
      </p:nvGrpSpPr>
      <p:grpSpPr>
        <a:xfrm>
          <a:off x="0" y="0"/>
          <a:ext cx="0" cy="0"/>
          <a:chOff x="0" y="0"/>
          <a:chExt cx="0" cy="0"/>
        </a:xfrm>
      </p:grpSpPr>
      <p:pic>
        <p:nvPicPr>
          <p:cNvPr id="58" name="Google Shape;58;p8" descr="Celestia-R1---OverlayContentHD.png"/>
          <p:cNvPicPr preferRelativeResize="0"/>
          <p:nvPr/>
        </p:nvPicPr>
        <p:blipFill rotWithShape="1">
          <a:blip r:embed="rId2">
            <a:alphaModFix/>
          </a:blip>
          <a:srcRect/>
          <a:stretch/>
        </p:blipFill>
        <p:spPr>
          <a:xfrm>
            <a:off x="0" y="0"/>
            <a:ext cx="9141619" cy="5142161"/>
          </a:xfrm>
          <a:prstGeom prst="rect">
            <a:avLst/>
          </a:prstGeom>
          <a:noFill/>
          <a:ln>
            <a:noFill/>
          </a:ln>
        </p:spPr>
      </p:pic>
      <p:sp>
        <p:nvSpPr>
          <p:cNvPr id="59" name="Google Shape;59;p8"/>
          <p:cNvSpPr txBox="1">
            <a:spLocks noGrp="1"/>
          </p:cNvSpPr>
          <p:nvPr>
            <p:ph type="dt" idx="10"/>
          </p:nvPr>
        </p:nvSpPr>
        <p:spPr>
          <a:xfrm>
            <a:off x="6442245" y="4402931"/>
            <a:ext cx="1200000" cy="283500"/>
          </a:xfrm>
          <a:prstGeom prst="rect">
            <a:avLst/>
          </a:prstGeom>
          <a:noFill/>
          <a:ln>
            <a:noFill/>
          </a:ln>
        </p:spPr>
        <p:txBody>
          <a:bodyPr spcFirstLastPara="1" wrap="square" lIns="68575" tIns="34275" rIns="68575" bIns="34275" anchor="ctr" anchorCtr="0">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0" name="Google Shape;60;p8"/>
          <p:cNvSpPr txBox="1">
            <a:spLocks noGrp="1"/>
          </p:cNvSpPr>
          <p:nvPr>
            <p:ph type="ftr" idx="11"/>
          </p:nvPr>
        </p:nvSpPr>
        <p:spPr>
          <a:xfrm>
            <a:off x="514350" y="4402931"/>
            <a:ext cx="5870700" cy="2835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1" name="Google Shape;61;p8"/>
          <p:cNvSpPr txBox="1">
            <a:spLocks noGrp="1"/>
          </p:cNvSpPr>
          <p:nvPr>
            <p:ph type="sldNum" idx="12"/>
          </p:nvPr>
        </p:nvSpPr>
        <p:spPr>
          <a:xfrm>
            <a:off x="7699545" y="4402931"/>
            <a:ext cx="413400" cy="2835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2"/>
        <p:cNvGrpSpPr/>
        <p:nvPr/>
      </p:nvGrpSpPr>
      <p:grpSpPr>
        <a:xfrm>
          <a:off x="0" y="0"/>
          <a:ext cx="0" cy="0"/>
          <a:chOff x="0" y="0"/>
          <a:chExt cx="0" cy="0"/>
        </a:xfrm>
      </p:grpSpPr>
      <p:pic>
        <p:nvPicPr>
          <p:cNvPr id="63" name="Google Shape;63;p9" descr="Celestia-R1---OverlayContentHD.png"/>
          <p:cNvPicPr preferRelativeResize="0"/>
          <p:nvPr/>
        </p:nvPicPr>
        <p:blipFill rotWithShape="1">
          <a:blip r:embed="rId2">
            <a:alphaModFix/>
          </a:blip>
          <a:srcRect/>
          <a:stretch/>
        </p:blipFill>
        <p:spPr>
          <a:xfrm>
            <a:off x="0" y="0"/>
            <a:ext cx="9141619" cy="5142161"/>
          </a:xfrm>
          <a:prstGeom prst="rect">
            <a:avLst/>
          </a:prstGeom>
          <a:noFill/>
          <a:ln>
            <a:noFill/>
          </a:ln>
        </p:spPr>
      </p:pic>
      <p:sp>
        <p:nvSpPr>
          <p:cNvPr id="64" name="Google Shape;64;p9"/>
          <p:cNvSpPr txBox="1">
            <a:spLocks noGrp="1"/>
          </p:cNvSpPr>
          <p:nvPr>
            <p:ph type="title"/>
          </p:nvPr>
        </p:nvSpPr>
        <p:spPr>
          <a:xfrm>
            <a:off x="514350" y="1555750"/>
            <a:ext cx="2760600" cy="1028700"/>
          </a:xfrm>
          <a:prstGeom prst="rect">
            <a:avLst/>
          </a:prstGeom>
          <a:noFill/>
          <a:ln>
            <a:noFill/>
          </a:ln>
        </p:spPr>
        <p:txBody>
          <a:bodyPr spcFirstLastPara="1" wrap="square" lIns="68575" tIns="34275" rIns="68575" bIns="34275" anchor="b" anchorCtr="0">
            <a:noAutofit/>
          </a:bodyPr>
          <a:lstStyle>
            <a:lvl1pPr lvl="0" algn="l">
              <a:spcBef>
                <a:spcPts val="0"/>
              </a:spcBef>
              <a:spcAft>
                <a:spcPts val="0"/>
              </a:spcAft>
              <a:buClr>
                <a:schemeClr val="lt1"/>
              </a:buClr>
              <a:buSzPts val="1800"/>
              <a:buFont typeface="Calibri"/>
              <a:buNone/>
              <a:defRPr sz="1800" b="0"/>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5" name="Google Shape;65;p9"/>
          <p:cNvSpPr txBox="1">
            <a:spLocks noGrp="1"/>
          </p:cNvSpPr>
          <p:nvPr>
            <p:ph type="body" idx="1"/>
          </p:nvPr>
        </p:nvSpPr>
        <p:spPr>
          <a:xfrm>
            <a:off x="3486151" y="457201"/>
            <a:ext cx="4626900" cy="3886200"/>
          </a:xfrm>
          <a:prstGeom prst="rect">
            <a:avLst/>
          </a:prstGeom>
          <a:noFill/>
          <a:ln>
            <a:noFill/>
          </a:ln>
        </p:spPr>
        <p:txBody>
          <a:bodyPr spcFirstLastPara="1" wrap="square" lIns="68575" tIns="34275" rIns="68575" bIns="34275" anchor="ctr" anchorCtr="0">
            <a:noAutofit/>
          </a:bodyPr>
          <a:lstStyle>
            <a:lvl1pPr marL="457200" lvl="0" indent="-317500" algn="l">
              <a:spcBef>
                <a:spcPts val="0"/>
              </a:spcBef>
              <a:spcAft>
                <a:spcPts val="0"/>
              </a:spcAft>
              <a:buSzPts val="1400"/>
              <a:buChar char="•"/>
              <a:defRPr/>
            </a:lvl1pPr>
            <a:lvl2pPr marL="914400" lvl="1" indent="-317500" algn="l">
              <a:spcBef>
                <a:spcPts val="800"/>
              </a:spcBef>
              <a:spcAft>
                <a:spcPts val="0"/>
              </a:spcAft>
              <a:buSzPts val="1400"/>
              <a:buChar char="•"/>
              <a:defRPr/>
            </a:lvl2pPr>
            <a:lvl3pPr marL="1371600" lvl="2" indent="-317500" algn="l">
              <a:spcBef>
                <a:spcPts val="800"/>
              </a:spcBef>
              <a:spcAft>
                <a:spcPts val="0"/>
              </a:spcAft>
              <a:buSzPts val="1400"/>
              <a:buChar char="•"/>
              <a:defRPr/>
            </a:lvl3pPr>
            <a:lvl4pPr marL="1828800" lvl="3" indent="-317500" algn="l">
              <a:spcBef>
                <a:spcPts val="800"/>
              </a:spcBef>
              <a:spcAft>
                <a:spcPts val="0"/>
              </a:spcAft>
              <a:buSzPts val="1400"/>
              <a:buChar char="•"/>
              <a:defRPr/>
            </a:lvl4pPr>
            <a:lvl5pPr marL="2286000" lvl="4" indent="-317500" algn="l">
              <a:spcBef>
                <a:spcPts val="800"/>
              </a:spcBef>
              <a:spcAft>
                <a:spcPts val="0"/>
              </a:spcAft>
              <a:buSzPts val="1400"/>
              <a:buChar char="•"/>
              <a:defRPr/>
            </a:lvl5pPr>
            <a:lvl6pPr marL="2743200" lvl="5" indent="-317500" algn="l">
              <a:spcBef>
                <a:spcPts val="800"/>
              </a:spcBef>
              <a:spcAft>
                <a:spcPts val="0"/>
              </a:spcAft>
              <a:buSzPts val="1400"/>
              <a:buChar char="•"/>
              <a:defRPr/>
            </a:lvl6pPr>
            <a:lvl7pPr marL="3200400" lvl="6" indent="-317500" algn="l">
              <a:spcBef>
                <a:spcPts val="800"/>
              </a:spcBef>
              <a:spcAft>
                <a:spcPts val="0"/>
              </a:spcAft>
              <a:buSzPts val="1400"/>
              <a:buChar char="•"/>
              <a:defRPr/>
            </a:lvl7pPr>
            <a:lvl8pPr marL="3657600" lvl="7" indent="-317500" algn="l">
              <a:spcBef>
                <a:spcPts val="800"/>
              </a:spcBef>
              <a:spcAft>
                <a:spcPts val="0"/>
              </a:spcAft>
              <a:buSzPts val="1400"/>
              <a:buChar char="•"/>
              <a:defRPr/>
            </a:lvl8pPr>
            <a:lvl9pPr marL="4114800" lvl="8" indent="-317500" algn="l">
              <a:spcBef>
                <a:spcPts val="800"/>
              </a:spcBef>
              <a:spcAft>
                <a:spcPts val="800"/>
              </a:spcAft>
              <a:buSzPts val="1400"/>
              <a:buChar char="•"/>
              <a:defRPr/>
            </a:lvl9pPr>
          </a:lstStyle>
          <a:p>
            <a:endParaRPr/>
          </a:p>
        </p:txBody>
      </p:sp>
      <p:sp>
        <p:nvSpPr>
          <p:cNvPr id="66" name="Google Shape;66;p9"/>
          <p:cNvSpPr txBox="1">
            <a:spLocks noGrp="1"/>
          </p:cNvSpPr>
          <p:nvPr>
            <p:ph type="body" idx="2"/>
          </p:nvPr>
        </p:nvSpPr>
        <p:spPr>
          <a:xfrm>
            <a:off x="514350" y="2584450"/>
            <a:ext cx="2760600" cy="1371600"/>
          </a:xfrm>
          <a:prstGeom prst="rect">
            <a:avLst/>
          </a:prstGeom>
          <a:noFill/>
          <a:ln>
            <a:noFill/>
          </a:ln>
        </p:spPr>
        <p:txBody>
          <a:bodyPr spcFirstLastPara="1" wrap="square" lIns="68575" tIns="34275" rIns="68575" bIns="34275" anchor="t" anchorCtr="0">
            <a:noAutofit/>
          </a:bodyPr>
          <a:lstStyle>
            <a:lvl1pPr marL="457200" lvl="0" indent="-228600" algn="l">
              <a:spcBef>
                <a:spcPts val="0"/>
              </a:spcBef>
              <a:spcAft>
                <a:spcPts val="0"/>
              </a:spcAft>
              <a:buSzPts val="1200"/>
              <a:buNone/>
              <a:defRPr sz="1200"/>
            </a:lvl1pPr>
            <a:lvl2pPr marL="914400" lvl="1" indent="-228600" algn="l">
              <a:spcBef>
                <a:spcPts val="800"/>
              </a:spcBef>
              <a:spcAft>
                <a:spcPts val="0"/>
              </a:spcAft>
              <a:buSzPts val="900"/>
              <a:buNone/>
              <a:defRPr sz="900"/>
            </a:lvl2pPr>
            <a:lvl3pPr marL="1371600" lvl="2" indent="-228600" algn="l">
              <a:spcBef>
                <a:spcPts val="800"/>
              </a:spcBef>
              <a:spcAft>
                <a:spcPts val="0"/>
              </a:spcAft>
              <a:buSzPts val="800"/>
              <a:buNone/>
              <a:defRPr sz="800"/>
            </a:lvl3pPr>
            <a:lvl4pPr marL="1828800" lvl="3" indent="-228600" algn="l">
              <a:spcBef>
                <a:spcPts val="800"/>
              </a:spcBef>
              <a:spcAft>
                <a:spcPts val="0"/>
              </a:spcAft>
              <a:buSzPts val="700"/>
              <a:buNone/>
              <a:defRPr sz="700"/>
            </a:lvl4pPr>
            <a:lvl5pPr marL="2286000" lvl="4" indent="-228600" algn="l">
              <a:spcBef>
                <a:spcPts val="800"/>
              </a:spcBef>
              <a:spcAft>
                <a:spcPts val="0"/>
              </a:spcAft>
              <a:buSzPts val="700"/>
              <a:buNone/>
              <a:defRPr sz="700"/>
            </a:lvl5pPr>
            <a:lvl6pPr marL="2743200" lvl="5" indent="-228600" algn="l">
              <a:spcBef>
                <a:spcPts val="800"/>
              </a:spcBef>
              <a:spcAft>
                <a:spcPts val="0"/>
              </a:spcAft>
              <a:buSzPts val="700"/>
              <a:buNone/>
              <a:defRPr sz="700"/>
            </a:lvl6pPr>
            <a:lvl7pPr marL="3200400" lvl="6" indent="-228600" algn="l">
              <a:spcBef>
                <a:spcPts val="800"/>
              </a:spcBef>
              <a:spcAft>
                <a:spcPts val="0"/>
              </a:spcAft>
              <a:buSzPts val="700"/>
              <a:buNone/>
              <a:defRPr sz="700"/>
            </a:lvl7pPr>
            <a:lvl8pPr marL="3657600" lvl="7" indent="-228600" algn="l">
              <a:spcBef>
                <a:spcPts val="800"/>
              </a:spcBef>
              <a:spcAft>
                <a:spcPts val="0"/>
              </a:spcAft>
              <a:buSzPts val="700"/>
              <a:buNone/>
              <a:defRPr sz="700"/>
            </a:lvl8pPr>
            <a:lvl9pPr marL="4114800" lvl="8" indent="-228600" algn="l">
              <a:spcBef>
                <a:spcPts val="800"/>
              </a:spcBef>
              <a:spcAft>
                <a:spcPts val="800"/>
              </a:spcAft>
              <a:buSzPts val="700"/>
              <a:buNone/>
              <a:defRPr sz="700"/>
            </a:lvl9pPr>
          </a:lstStyle>
          <a:p>
            <a:endParaRPr/>
          </a:p>
        </p:txBody>
      </p:sp>
      <p:sp>
        <p:nvSpPr>
          <p:cNvPr id="67" name="Google Shape;67;p9"/>
          <p:cNvSpPr txBox="1">
            <a:spLocks noGrp="1"/>
          </p:cNvSpPr>
          <p:nvPr>
            <p:ph type="dt" idx="10"/>
          </p:nvPr>
        </p:nvSpPr>
        <p:spPr>
          <a:xfrm>
            <a:off x="6442245" y="4402931"/>
            <a:ext cx="1200000" cy="283500"/>
          </a:xfrm>
          <a:prstGeom prst="rect">
            <a:avLst/>
          </a:prstGeom>
          <a:noFill/>
          <a:ln>
            <a:noFill/>
          </a:ln>
        </p:spPr>
        <p:txBody>
          <a:bodyPr spcFirstLastPara="1" wrap="square" lIns="68575" tIns="34275" rIns="68575" bIns="34275" anchor="ctr" anchorCtr="0">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8" name="Google Shape;68;p9"/>
          <p:cNvSpPr txBox="1">
            <a:spLocks noGrp="1"/>
          </p:cNvSpPr>
          <p:nvPr>
            <p:ph type="ftr" idx="11"/>
          </p:nvPr>
        </p:nvSpPr>
        <p:spPr>
          <a:xfrm>
            <a:off x="514350" y="4402931"/>
            <a:ext cx="5870700" cy="2835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9" name="Google Shape;69;p9"/>
          <p:cNvSpPr txBox="1">
            <a:spLocks noGrp="1"/>
          </p:cNvSpPr>
          <p:nvPr>
            <p:ph type="sldNum" idx="12"/>
          </p:nvPr>
        </p:nvSpPr>
        <p:spPr>
          <a:xfrm>
            <a:off x="7699545" y="4402931"/>
            <a:ext cx="413400" cy="2835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0"/>
        <p:cNvGrpSpPr/>
        <p:nvPr/>
      </p:nvGrpSpPr>
      <p:grpSpPr>
        <a:xfrm>
          <a:off x="0" y="0"/>
          <a:ext cx="0" cy="0"/>
          <a:chOff x="0" y="0"/>
          <a:chExt cx="0" cy="0"/>
        </a:xfrm>
      </p:grpSpPr>
      <p:pic>
        <p:nvPicPr>
          <p:cNvPr id="71" name="Google Shape;71;p10" descr="Celestia-R1---OverlayContentHD.png"/>
          <p:cNvPicPr preferRelativeResize="0"/>
          <p:nvPr/>
        </p:nvPicPr>
        <p:blipFill rotWithShape="1">
          <a:blip r:embed="rId2">
            <a:alphaModFix/>
          </a:blip>
          <a:srcRect/>
          <a:stretch/>
        </p:blipFill>
        <p:spPr>
          <a:xfrm>
            <a:off x="0" y="0"/>
            <a:ext cx="9141619" cy="5142161"/>
          </a:xfrm>
          <a:prstGeom prst="rect">
            <a:avLst/>
          </a:prstGeom>
          <a:noFill/>
          <a:ln>
            <a:noFill/>
          </a:ln>
        </p:spPr>
      </p:pic>
      <p:sp>
        <p:nvSpPr>
          <p:cNvPr id="72" name="Google Shape;72;p10"/>
          <p:cNvSpPr txBox="1">
            <a:spLocks noGrp="1"/>
          </p:cNvSpPr>
          <p:nvPr>
            <p:ph type="title"/>
          </p:nvPr>
        </p:nvSpPr>
        <p:spPr>
          <a:xfrm>
            <a:off x="514350" y="1200150"/>
            <a:ext cx="4623600" cy="1028700"/>
          </a:xfrm>
          <a:prstGeom prst="rect">
            <a:avLst/>
          </a:prstGeom>
          <a:noFill/>
          <a:ln>
            <a:noFill/>
          </a:ln>
        </p:spPr>
        <p:txBody>
          <a:bodyPr spcFirstLastPara="1" wrap="square" lIns="68575" tIns="34275" rIns="68575" bIns="34275" anchor="b" anchorCtr="0">
            <a:noAutofit/>
          </a:bodyPr>
          <a:lstStyle>
            <a:lvl1pPr lvl="0" algn="l">
              <a:spcBef>
                <a:spcPts val="0"/>
              </a:spcBef>
              <a:spcAft>
                <a:spcPts val="0"/>
              </a:spcAft>
              <a:buClr>
                <a:schemeClr val="lt1"/>
              </a:buClr>
              <a:buSzPts val="2100"/>
              <a:buFont typeface="Calibri"/>
              <a:buNone/>
              <a:defRPr sz="2100" b="0"/>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3" name="Google Shape;73;p10"/>
          <p:cNvSpPr>
            <a:spLocks noGrp="1"/>
          </p:cNvSpPr>
          <p:nvPr>
            <p:ph type="pic" idx="2"/>
          </p:nvPr>
        </p:nvSpPr>
        <p:spPr>
          <a:xfrm>
            <a:off x="5652190" y="685800"/>
            <a:ext cx="2460600" cy="3429000"/>
          </a:xfrm>
          <a:prstGeom prst="roundRect">
            <a:avLst>
              <a:gd name="adj" fmla="val 4280"/>
            </a:avLst>
          </a:prstGeom>
          <a:noFill/>
          <a:ln w="50800" cap="sq" cmpd="dbl">
            <a:solidFill>
              <a:srgbClr val="FFFFFF"/>
            </a:solidFill>
            <a:prstDash val="solid"/>
            <a:miter lim="800000"/>
            <a:headEnd type="none" w="sm" len="sm"/>
            <a:tailEnd type="none" w="sm" len="sm"/>
          </a:ln>
          <a:effectLst>
            <a:outerShdw blurRad="254000" algn="tl" rotWithShape="0">
              <a:srgbClr val="000000">
                <a:alpha val="42745"/>
              </a:srgbClr>
            </a:outerShdw>
          </a:effectLst>
        </p:spPr>
        <p:txBody>
          <a:bodyPr spcFirstLastPara="1" wrap="square" lIns="68575" tIns="34275" rIns="68575" bIns="34275" anchor="t" anchorCtr="0">
            <a:noAutofit/>
          </a:bodyPr>
          <a:lstStyle>
            <a:lvl1pPr marR="0" lvl="0" algn="ctr" rtl="0">
              <a:spcBef>
                <a:spcPts val="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1pPr>
            <a:lvl2pPr marR="0" lvl="1" algn="l" rtl="0">
              <a:spcBef>
                <a:spcPts val="80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2pPr>
            <a:lvl3pPr marR="0" lvl="2" algn="l" rtl="0">
              <a:spcBef>
                <a:spcPts val="80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3pPr>
            <a:lvl4pPr marR="0" lvl="3" algn="l" rtl="0">
              <a:spcBef>
                <a:spcPts val="80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4pPr>
            <a:lvl5pPr marR="0" lvl="4" algn="l" rtl="0">
              <a:spcBef>
                <a:spcPts val="80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5pPr>
            <a:lvl6pPr marR="0" lvl="5" algn="l" rtl="0">
              <a:spcBef>
                <a:spcPts val="80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6pPr>
            <a:lvl7pPr marR="0" lvl="6" algn="l" rtl="0">
              <a:spcBef>
                <a:spcPts val="80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7pPr>
            <a:lvl8pPr marR="0" lvl="7" algn="l" rtl="0">
              <a:spcBef>
                <a:spcPts val="800"/>
              </a:spcBef>
              <a:spcAft>
                <a:spcPts val="0"/>
              </a:spcAft>
              <a:buClr>
                <a:schemeClr val="lt1"/>
              </a:buClr>
              <a:buSzPts val="1200"/>
              <a:buFont typeface="Arial"/>
              <a:buNone/>
              <a:defRPr sz="1200" b="0" i="0" u="none" strike="noStrike" cap="none">
                <a:solidFill>
                  <a:schemeClr val="lt1"/>
                </a:solidFill>
                <a:latin typeface="Calibri"/>
                <a:ea typeface="Calibri"/>
                <a:cs typeface="Calibri"/>
                <a:sym typeface="Calibri"/>
              </a:defRPr>
            </a:lvl8pPr>
            <a:lvl9pPr marR="0" lvl="8" algn="l" rtl="0">
              <a:spcBef>
                <a:spcPts val="800"/>
              </a:spcBef>
              <a:spcAft>
                <a:spcPts val="800"/>
              </a:spcAft>
              <a:buClr>
                <a:schemeClr val="lt1"/>
              </a:buClr>
              <a:buSzPts val="1200"/>
              <a:buFont typeface="Arial"/>
              <a:buNone/>
              <a:defRPr sz="1200" b="0" i="0" u="none" strike="noStrike" cap="none">
                <a:solidFill>
                  <a:schemeClr val="lt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514350" y="2228850"/>
            <a:ext cx="4623600" cy="1371600"/>
          </a:xfrm>
          <a:prstGeom prst="rect">
            <a:avLst/>
          </a:prstGeom>
          <a:noFill/>
          <a:ln>
            <a:noFill/>
          </a:ln>
        </p:spPr>
        <p:txBody>
          <a:bodyPr spcFirstLastPara="1" wrap="square" lIns="68575" tIns="34275" rIns="68575" bIns="34275" anchor="t" anchorCtr="0">
            <a:noAutofit/>
          </a:bodyPr>
          <a:lstStyle>
            <a:lvl1pPr marL="457200" lvl="0" indent="-228600" algn="l">
              <a:spcBef>
                <a:spcPts val="0"/>
              </a:spcBef>
              <a:spcAft>
                <a:spcPts val="0"/>
              </a:spcAft>
              <a:buSzPts val="1400"/>
              <a:buNone/>
              <a:defRPr sz="1400"/>
            </a:lvl1pPr>
            <a:lvl2pPr marL="914400" lvl="1" indent="-228600" algn="l">
              <a:spcBef>
                <a:spcPts val="800"/>
              </a:spcBef>
              <a:spcAft>
                <a:spcPts val="0"/>
              </a:spcAft>
              <a:buSzPts val="900"/>
              <a:buNone/>
              <a:defRPr sz="900"/>
            </a:lvl2pPr>
            <a:lvl3pPr marL="1371600" lvl="2" indent="-228600" algn="l">
              <a:spcBef>
                <a:spcPts val="800"/>
              </a:spcBef>
              <a:spcAft>
                <a:spcPts val="0"/>
              </a:spcAft>
              <a:buSzPts val="800"/>
              <a:buNone/>
              <a:defRPr sz="800"/>
            </a:lvl3pPr>
            <a:lvl4pPr marL="1828800" lvl="3" indent="-228600" algn="l">
              <a:spcBef>
                <a:spcPts val="800"/>
              </a:spcBef>
              <a:spcAft>
                <a:spcPts val="0"/>
              </a:spcAft>
              <a:buSzPts val="700"/>
              <a:buNone/>
              <a:defRPr sz="700"/>
            </a:lvl4pPr>
            <a:lvl5pPr marL="2286000" lvl="4" indent="-228600" algn="l">
              <a:spcBef>
                <a:spcPts val="800"/>
              </a:spcBef>
              <a:spcAft>
                <a:spcPts val="0"/>
              </a:spcAft>
              <a:buSzPts val="700"/>
              <a:buNone/>
              <a:defRPr sz="700"/>
            </a:lvl5pPr>
            <a:lvl6pPr marL="2743200" lvl="5" indent="-228600" algn="l">
              <a:spcBef>
                <a:spcPts val="800"/>
              </a:spcBef>
              <a:spcAft>
                <a:spcPts val="0"/>
              </a:spcAft>
              <a:buSzPts val="700"/>
              <a:buNone/>
              <a:defRPr sz="700"/>
            </a:lvl6pPr>
            <a:lvl7pPr marL="3200400" lvl="6" indent="-228600" algn="l">
              <a:spcBef>
                <a:spcPts val="800"/>
              </a:spcBef>
              <a:spcAft>
                <a:spcPts val="0"/>
              </a:spcAft>
              <a:buSzPts val="700"/>
              <a:buNone/>
              <a:defRPr sz="700"/>
            </a:lvl7pPr>
            <a:lvl8pPr marL="3657600" lvl="7" indent="-228600" algn="l">
              <a:spcBef>
                <a:spcPts val="800"/>
              </a:spcBef>
              <a:spcAft>
                <a:spcPts val="0"/>
              </a:spcAft>
              <a:buSzPts val="700"/>
              <a:buNone/>
              <a:defRPr sz="700"/>
            </a:lvl8pPr>
            <a:lvl9pPr marL="4114800" lvl="8" indent="-228600" algn="l">
              <a:spcBef>
                <a:spcPts val="800"/>
              </a:spcBef>
              <a:spcAft>
                <a:spcPts val="800"/>
              </a:spcAft>
              <a:buSzPts val="700"/>
              <a:buNone/>
              <a:defRPr sz="700"/>
            </a:lvl9pPr>
          </a:lstStyle>
          <a:p>
            <a:endParaRPr/>
          </a:p>
        </p:txBody>
      </p:sp>
      <p:sp>
        <p:nvSpPr>
          <p:cNvPr id="75" name="Google Shape;75;p10"/>
          <p:cNvSpPr txBox="1">
            <a:spLocks noGrp="1"/>
          </p:cNvSpPr>
          <p:nvPr>
            <p:ph type="dt" idx="10"/>
          </p:nvPr>
        </p:nvSpPr>
        <p:spPr>
          <a:xfrm>
            <a:off x="6442245" y="4402931"/>
            <a:ext cx="1200000" cy="283500"/>
          </a:xfrm>
          <a:prstGeom prst="rect">
            <a:avLst/>
          </a:prstGeom>
          <a:noFill/>
          <a:ln>
            <a:noFill/>
          </a:ln>
        </p:spPr>
        <p:txBody>
          <a:bodyPr spcFirstLastPara="1" wrap="square" lIns="68575" tIns="34275" rIns="68575" bIns="34275" anchor="ctr" anchorCtr="0">
            <a:no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6" name="Google Shape;76;p10"/>
          <p:cNvSpPr txBox="1">
            <a:spLocks noGrp="1"/>
          </p:cNvSpPr>
          <p:nvPr>
            <p:ph type="ftr" idx="11"/>
          </p:nvPr>
        </p:nvSpPr>
        <p:spPr>
          <a:xfrm>
            <a:off x="514350" y="4402931"/>
            <a:ext cx="5870700" cy="2835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7" name="Google Shape;77;p10"/>
          <p:cNvSpPr txBox="1">
            <a:spLocks noGrp="1"/>
          </p:cNvSpPr>
          <p:nvPr>
            <p:ph type="sldNum" idx="12"/>
          </p:nvPr>
        </p:nvSpPr>
        <p:spPr>
          <a:xfrm>
            <a:off x="7699545" y="4402931"/>
            <a:ext cx="413400" cy="2835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22">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p:nvPr/>
        </p:nvSpPr>
        <p:spPr>
          <a:xfrm>
            <a:off x="5775" y="4473475"/>
            <a:ext cx="9144000" cy="669900"/>
          </a:xfrm>
          <a:prstGeom prst="rect">
            <a:avLst/>
          </a:prstGeom>
          <a:solidFill>
            <a:srgbClr val="EBEBEB">
              <a:alpha val="48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7;p1"/>
          <p:cNvSpPr txBox="1">
            <a:spLocks noGrp="1"/>
          </p:cNvSpPr>
          <p:nvPr>
            <p:ph type="title"/>
          </p:nvPr>
        </p:nvSpPr>
        <p:spPr>
          <a:xfrm>
            <a:off x="514351" y="457200"/>
            <a:ext cx="7598700" cy="1092300"/>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Clr>
                <a:schemeClr val="lt1"/>
              </a:buClr>
              <a:buSzPts val="2700"/>
              <a:buFont typeface="Calibri"/>
              <a:buNone/>
              <a:defRPr sz="270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lt2"/>
                </a:solidFill>
              </a:defRPr>
            </a:lvl2pPr>
            <a:lvl3pPr marR="0" lvl="2" algn="l" rtl="0">
              <a:spcBef>
                <a:spcPts val="0"/>
              </a:spcBef>
              <a:spcAft>
                <a:spcPts val="0"/>
              </a:spcAft>
              <a:buSzPts val="1100"/>
              <a:buNone/>
              <a:defRPr sz="1400" b="0" i="0" u="none" strike="noStrike" cap="none">
                <a:solidFill>
                  <a:schemeClr val="lt2"/>
                </a:solidFill>
              </a:defRPr>
            </a:lvl3pPr>
            <a:lvl4pPr marR="0" lvl="3" algn="l" rtl="0">
              <a:spcBef>
                <a:spcPts val="0"/>
              </a:spcBef>
              <a:spcAft>
                <a:spcPts val="0"/>
              </a:spcAft>
              <a:buSzPts val="1100"/>
              <a:buNone/>
              <a:defRPr sz="1400" b="0" i="0" u="none" strike="noStrike" cap="none">
                <a:solidFill>
                  <a:schemeClr val="lt2"/>
                </a:solidFill>
              </a:defRPr>
            </a:lvl4pPr>
            <a:lvl5pPr marR="0" lvl="4" algn="l" rtl="0">
              <a:spcBef>
                <a:spcPts val="0"/>
              </a:spcBef>
              <a:spcAft>
                <a:spcPts val="0"/>
              </a:spcAft>
              <a:buSzPts val="1100"/>
              <a:buNone/>
              <a:defRPr sz="1400" b="0" i="0" u="none" strike="noStrike" cap="none">
                <a:solidFill>
                  <a:schemeClr val="lt2"/>
                </a:solidFill>
              </a:defRPr>
            </a:lvl5pPr>
            <a:lvl6pPr marR="0" lvl="5" algn="l" rtl="0">
              <a:spcBef>
                <a:spcPts val="0"/>
              </a:spcBef>
              <a:spcAft>
                <a:spcPts val="0"/>
              </a:spcAft>
              <a:buSzPts val="1100"/>
              <a:buNone/>
              <a:defRPr sz="1400" b="0" i="0" u="none" strike="noStrike" cap="none">
                <a:solidFill>
                  <a:schemeClr val="lt2"/>
                </a:solidFill>
              </a:defRPr>
            </a:lvl6pPr>
            <a:lvl7pPr marR="0" lvl="6" algn="l" rtl="0">
              <a:spcBef>
                <a:spcPts val="0"/>
              </a:spcBef>
              <a:spcAft>
                <a:spcPts val="0"/>
              </a:spcAft>
              <a:buSzPts val="1100"/>
              <a:buNone/>
              <a:defRPr sz="1400" b="0" i="0" u="none" strike="noStrike" cap="none">
                <a:solidFill>
                  <a:schemeClr val="lt2"/>
                </a:solidFill>
              </a:defRPr>
            </a:lvl7pPr>
            <a:lvl8pPr marR="0" lvl="7" algn="l" rtl="0">
              <a:spcBef>
                <a:spcPts val="0"/>
              </a:spcBef>
              <a:spcAft>
                <a:spcPts val="0"/>
              </a:spcAft>
              <a:buSzPts val="1100"/>
              <a:buNone/>
              <a:defRPr sz="1400" b="0" i="0" u="none" strike="noStrike" cap="none">
                <a:solidFill>
                  <a:schemeClr val="lt2"/>
                </a:solidFill>
              </a:defRPr>
            </a:lvl8pPr>
            <a:lvl9pPr marR="0" lvl="8" algn="l" rtl="0">
              <a:spcBef>
                <a:spcPts val="0"/>
              </a:spcBef>
              <a:spcAft>
                <a:spcPts val="0"/>
              </a:spcAft>
              <a:buSzPts val="1100"/>
              <a:buNone/>
              <a:defRPr sz="1400" b="0" i="0" u="none" strike="noStrike" cap="none">
                <a:solidFill>
                  <a:schemeClr val="lt2"/>
                </a:solidFill>
              </a:defRPr>
            </a:lvl9pPr>
          </a:lstStyle>
          <a:p>
            <a:endParaRPr/>
          </a:p>
        </p:txBody>
      </p:sp>
      <p:sp>
        <p:nvSpPr>
          <p:cNvPr id="8" name="Google Shape;8;p1"/>
          <p:cNvSpPr txBox="1">
            <a:spLocks noGrp="1"/>
          </p:cNvSpPr>
          <p:nvPr>
            <p:ph type="body" idx="1"/>
          </p:nvPr>
        </p:nvSpPr>
        <p:spPr>
          <a:xfrm>
            <a:off x="514351" y="1606550"/>
            <a:ext cx="7598700" cy="2736900"/>
          </a:xfrm>
          <a:prstGeom prst="rect">
            <a:avLst/>
          </a:prstGeom>
          <a:noFill/>
          <a:ln>
            <a:noFill/>
          </a:ln>
        </p:spPr>
        <p:txBody>
          <a:bodyPr spcFirstLastPara="1" wrap="square" lIns="68575" tIns="34275" rIns="68575" bIns="34275" anchor="ctr" anchorCtr="0">
            <a:noAutofit/>
          </a:bodyPr>
          <a:lstStyle>
            <a:lvl1pPr marL="457200" marR="0" lvl="0" indent="-317500" algn="l" rtl="0">
              <a:spcBef>
                <a:spcPts val="0"/>
              </a:spcBef>
              <a:spcAft>
                <a:spcPts val="0"/>
              </a:spcAft>
              <a:buClr>
                <a:schemeClr val="lt1"/>
              </a:buClr>
              <a:buSzPts val="1400"/>
              <a:buFont typeface="Arial"/>
              <a:buChar char="•"/>
              <a:defRPr sz="1400" b="0" i="0" u="none" strike="noStrike" cap="none">
                <a:solidFill>
                  <a:schemeClr val="lt1"/>
                </a:solidFill>
                <a:latin typeface="Calibri"/>
                <a:ea typeface="Calibri"/>
                <a:cs typeface="Calibri"/>
                <a:sym typeface="Calibri"/>
              </a:defRPr>
            </a:lvl1pPr>
            <a:lvl2pPr marL="914400" marR="0" lvl="1" indent="-304800" algn="l" rtl="0">
              <a:spcBef>
                <a:spcPts val="800"/>
              </a:spcBef>
              <a:spcAft>
                <a:spcPts val="0"/>
              </a:spcAft>
              <a:buClr>
                <a:schemeClr val="lt1"/>
              </a:buClr>
              <a:buSzPts val="1200"/>
              <a:buFont typeface="Arial"/>
              <a:buChar char="•"/>
              <a:defRPr sz="1200" b="0" i="0" u="none" strike="noStrike" cap="none">
                <a:solidFill>
                  <a:schemeClr val="lt1"/>
                </a:solidFill>
                <a:latin typeface="Calibri"/>
                <a:ea typeface="Calibri"/>
                <a:cs typeface="Calibri"/>
                <a:sym typeface="Calibri"/>
              </a:defRPr>
            </a:lvl2pPr>
            <a:lvl3pPr marL="1371600" marR="0" lvl="2" indent="-298450" algn="l" rtl="0">
              <a:spcBef>
                <a:spcPts val="800"/>
              </a:spcBef>
              <a:spcAft>
                <a:spcPts val="0"/>
              </a:spcAft>
              <a:buClr>
                <a:schemeClr val="lt1"/>
              </a:buClr>
              <a:buSzPts val="1100"/>
              <a:buFont typeface="Arial"/>
              <a:buChar char="•"/>
              <a:defRPr sz="1100" b="0" i="0" u="none" strike="noStrike" cap="none">
                <a:solidFill>
                  <a:schemeClr val="lt1"/>
                </a:solidFill>
                <a:latin typeface="Calibri"/>
                <a:ea typeface="Calibri"/>
                <a:cs typeface="Calibri"/>
                <a:sym typeface="Calibri"/>
              </a:defRPr>
            </a:lvl3pPr>
            <a:lvl4pPr marL="1828800" marR="0" lvl="3" indent="-285750" algn="l" rtl="0">
              <a:spcBef>
                <a:spcPts val="800"/>
              </a:spcBef>
              <a:spcAft>
                <a:spcPts val="0"/>
              </a:spcAft>
              <a:buClr>
                <a:schemeClr val="lt1"/>
              </a:buClr>
              <a:buSzPts val="900"/>
              <a:buFont typeface="Arial"/>
              <a:buChar char="•"/>
              <a:defRPr sz="900" b="0" i="0" u="none" strike="noStrike" cap="none">
                <a:solidFill>
                  <a:schemeClr val="lt1"/>
                </a:solidFill>
                <a:latin typeface="Calibri"/>
                <a:ea typeface="Calibri"/>
                <a:cs typeface="Calibri"/>
                <a:sym typeface="Calibri"/>
              </a:defRPr>
            </a:lvl4pPr>
            <a:lvl5pPr marL="2286000" marR="0" lvl="4" indent="-285750" algn="l" rtl="0">
              <a:spcBef>
                <a:spcPts val="800"/>
              </a:spcBef>
              <a:spcAft>
                <a:spcPts val="0"/>
              </a:spcAft>
              <a:buClr>
                <a:schemeClr val="lt1"/>
              </a:buClr>
              <a:buSzPts val="900"/>
              <a:buFont typeface="Arial"/>
              <a:buChar char="•"/>
              <a:defRPr sz="900" b="0" i="0" u="none" strike="noStrike" cap="none">
                <a:solidFill>
                  <a:schemeClr val="lt1"/>
                </a:solidFill>
                <a:latin typeface="Calibri"/>
                <a:ea typeface="Calibri"/>
                <a:cs typeface="Calibri"/>
                <a:sym typeface="Calibri"/>
              </a:defRPr>
            </a:lvl5pPr>
            <a:lvl6pPr marL="2743200" marR="0" lvl="5" indent="-285750" algn="l" rtl="0">
              <a:spcBef>
                <a:spcPts val="800"/>
              </a:spcBef>
              <a:spcAft>
                <a:spcPts val="0"/>
              </a:spcAft>
              <a:buClr>
                <a:schemeClr val="lt1"/>
              </a:buClr>
              <a:buSzPts val="900"/>
              <a:buFont typeface="Arial"/>
              <a:buChar char="•"/>
              <a:defRPr sz="900" b="0" i="0" u="none" strike="noStrike" cap="none">
                <a:solidFill>
                  <a:schemeClr val="lt1"/>
                </a:solidFill>
                <a:latin typeface="Calibri"/>
                <a:ea typeface="Calibri"/>
                <a:cs typeface="Calibri"/>
                <a:sym typeface="Calibri"/>
              </a:defRPr>
            </a:lvl6pPr>
            <a:lvl7pPr marL="3200400" marR="0" lvl="6" indent="-285750" algn="l" rtl="0">
              <a:spcBef>
                <a:spcPts val="800"/>
              </a:spcBef>
              <a:spcAft>
                <a:spcPts val="0"/>
              </a:spcAft>
              <a:buClr>
                <a:schemeClr val="lt1"/>
              </a:buClr>
              <a:buSzPts val="900"/>
              <a:buFont typeface="Arial"/>
              <a:buChar char="•"/>
              <a:defRPr sz="900" b="0" i="0" u="none" strike="noStrike" cap="none">
                <a:solidFill>
                  <a:schemeClr val="lt1"/>
                </a:solidFill>
                <a:latin typeface="Calibri"/>
                <a:ea typeface="Calibri"/>
                <a:cs typeface="Calibri"/>
                <a:sym typeface="Calibri"/>
              </a:defRPr>
            </a:lvl7pPr>
            <a:lvl8pPr marL="3657600" marR="0" lvl="7" indent="-285750" algn="l" rtl="0">
              <a:spcBef>
                <a:spcPts val="800"/>
              </a:spcBef>
              <a:spcAft>
                <a:spcPts val="0"/>
              </a:spcAft>
              <a:buClr>
                <a:schemeClr val="lt1"/>
              </a:buClr>
              <a:buSzPts val="900"/>
              <a:buFont typeface="Arial"/>
              <a:buChar char="•"/>
              <a:defRPr sz="900" b="0" i="0" u="none" strike="noStrike" cap="none">
                <a:solidFill>
                  <a:schemeClr val="lt1"/>
                </a:solidFill>
                <a:latin typeface="Calibri"/>
                <a:ea typeface="Calibri"/>
                <a:cs typeface="Calibri"/>
                <a:sym typeface="Calibri"/>
              </a:defRPr>
            </a:lvl8pPr>
            <a:lvl9pPr marL="4114800" marR="0" lvl="8" indent="-285750" algn="l" rtl="0">
              <a:spcBef>
                <a:spcPts val="800"/>
              </a:spcBef>
              <a:spcAft>
                <a:spcPts val="800"/>
              </a:spcAft>
              <a:buClr>
                <a:schemeClr val="lt1"/>
              </a:buClr>
              <a:buSzPts val="900"/>
              <a:buFont typeface="Arial"/>
              <a:buChar char="•"/>
              <a:defRPr sz="900" b="0" i="0" u="none" strike="noStrike" cap="none">
                <a:solidFill>
                  <a:schemeClr val="lt1"/>
                </a:solidFill>
                <a:latin typeface="Calibri"/>
                <a:ea typeface="Calibri"/>
                <a:cs typeface="Calibri"/>
                <a:sym typeface="Calibri"/>
              </a:defRPr>
            </a:lvl9pPr>
          </a:lstStyle>
          <a:p>
            <a:endParaRPr/>
          </a:p>
        </p:txBody>
      </p:sp>
      <p:sp>
        <p:nvSpPr>
          <p:cNvPr id="9" name="Google Shape;9;p1"/>
          <p:cNvSpPr txBox="1">
            <a:spLocks noGrp="1"/>
          </p:cNvSpPr>
          <p:nvPr>
            <p:ph type="dt" idx="10"/>
          </p:nvPr>
        </p:nvSpPr>
        <p:spPr>
          <a:xfrm>
            <a:off x="6442245" y="4402931"/>
            <a:ext cx="1200000" cy="283500"/>
          </a:xfrm>
          <a:prstGeom prst="rect">
            <a:avLst/>
          </a:prstGeom>
          <a:noFill/>
          <a:ln>
            <a:noFill/>
          </a:ln>
        </p:spPr>
        <p:txBody>
          <a:bodyPr spcFirstLastPara="1" wrap="square" lIns="68575" tIns="34275" rIns="68575" bIns="34275" anchor="ctr" anchorCtr="0">
            <a:noAutofit/>
          </a:bodyPr>
          <a:lstStyle>
            <a:lvl1pPr marR="0" lvl="0" algn="r" rtl="0">
              <a:spcBef>
                <a:spcPts val="0"/>
              </a:spcBef>
              <a:spcAft>
                <a:spcPts val="0"/>
              </a:spcAft>
              <a:buSzPts val="1100"/>
              <a:buNone/>
              <a:defRPr sz="80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lt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lt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lt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lt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lt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lt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lt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lt1"/>
                </a:solidFill>
                <a:latin typeface="Calibri"/>
                <a:ea typeface="Calibri"/>
                <a:cs typeface="Calibri"/>
                <a:sym typeface="Calibri"/>
              </a:defRPr>
            </a:lvl9pPr>
          </a:lstStyle>
          <a:p>
            <a:endParaRPr/>
          </a:p>
        </p:txBody>
      </p:sp>
      <p:sp>
        <p:nvSpPr>
          <p:cNvPr id="10" name="Google Shape;10;p1"/>
          <p:cNvSpPr txBox="1">
            <a:spLocks noGrp="1"/>
          </p:cNvSpPr>
          <p:nvPr>
            <p:ph type="ftr" idx="11"/>
          </p:nvPr>
        </p:nvSpPr>
        <p:spPr>
          <a:xfrm>
            <a:off x="514350" y="4402931"/>
            <a:ext cx="5870700" cy="283500"/>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80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lt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lt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lt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lt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lt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lt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lt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lt1"/>
                </a:solidFill>
                <a:latin typeface="Calibri"/>
                <a:ea typeface="Calibri"/>
                <a:cs typeface="Calibri"/>
                <a:sym typeface="Calibri"/>
              </a:defRPr>
            </a:lvl9pPr>
          </a:lstStyle>
          <a:p>
            <a:endParaRPr/>
          </a:p>
        </p:txBody>
      </p:sp>
      <p:sp>
        <p:nvSpPr>
          <p:cNvPr id="11" name="Google Shape;11;p1"/>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t" anchorCtr="0">
            <a:noAutofit/>
          </a:bodyPr>
          <a:lstStyle>
            <a:lvl1pPr lvl="0" algn="r">
              <a:buNone/>
              <a:defRPr sz="1300">
                <a:solidFill>
                  <a:schemeClr val="lt1"/>
                </a:solidFill>
                <a:latin typeface="Calibri"/>
                <a:ea typeface="Calibri"/>
                <a:cs typeface="Calibri"/>
                <a:sym typeface="Calibri"/>
              </a:defRPr>
            </a:lvl1pPr>
            <a:lvl2pPr lvl="1" algn="r">
              <a:buNone/>
              <a:defRPr sz="1300">
                <a:solidFill>
                  <a:schemeClr val="lt1"/>
                </a:solidFill>
                <a:latin typeface="Calibri"/>
                <a:ea typeface="Calibri"/>
                <a:cs typeface="Calibri"/>
                <a:sym typeface="Calibri"/>
              </a:defRPr>
            </a:lvl2pPr>
            <a:lvl3pPr lvl="2" algn="r">
              <a:buNone/>
              <a:defRPr sz="1300">
                <a:solidFill>
                  <a:schemeClr val="lt1"/>
                </a:solidFill>
                <a:latin typeface="Calibri"/>
                <a:ea typeface="Calibri"/>
                <a:cs typeface="Calibri"/>
                <a:sym typeface="Calibri"/>
              </a:defRPr>
            </a:lvl3pPr>
            <a:lvl4pPr lvl="3" algn="r">
              <a:buNone/>
              <a:defRPr sz="1300">
                <a:solidFill>
                  <a:schemeClr val="lt1"/>
                </a:solidFill>
                <a:latin typeface="Calibri"/>
                <a:ea typeface="Calibri"/>
                <a:cs typeface="Calibri"/>
                <a:sym typeface="Calibri"/>
              </a:defRPr>
            </a:lvl4pPr>
            <a:lvl5pPr lvl="4" algn="r">
              <a:buNone/>
              <a:defRPr sz="1300">
                <a:solidFill>
                  <a:schemeClr val="lt1"/>
                </a:solidFill>
                <a:latin typeface="Calibri"/>
                <a:ea typeface="Calibri"/>
                <a:cs typeface="Calibri"/>
                <a:sym typeface="Calibri"/>
              </a:defRPr>
            </a:lvl5pPr>
            <a:lvl6pPr lvl="5" algn="r">
              <a:buNone/>
              <a:defRPr sz="1300">
                <a:solidFill>
                  <a:schemeClr val="lt1"/>
                </a:solidFill>
                <a:latin typeface="Calibri"/>
                <a:ea typeface="Calibri"/>
                <a:cs typeface="Calibri"/>
                <a:sym typeface="Calibri"/>
              </a:defRPr>
            </a:lvl6pPr>
            <a:lvl7pPr lvl="6" algn="r">
              <a:buNone/>
              <a:defRPr sz="1300">
                <a:solidFill>
                  <a:schemeClr val="lt1"/>
                </a:solidFill>
                <a:latin typeface="Calibri"/>
                <a:ea typeface="Calibri"/>
                <a:cs typeface="Calibri"/>
                <a:sym typeface="Calibri"/>
              </a:defRPr>
            </a:lvl7pPr>
            <a:lvl8pPr lvl="7" algn="r">
              <a:buNone/>
              <a:defRPr sz="1300">
                <a:solidFill>
                  <a:schemeClr val="lt1"/>
                </a:solidFill>
                <a:latin typeface="Calibri"/>
                <a:ea typeface="Calibri"/>
                <a:cs typeface="Calibri"/>
                <a:sym typeface="Calibri"/>
              </a:defRPr>
            </a:lvl8pPr>
            <a:lvl9pPr lvl="8" algn="r">
              <a:buNone/>
              <a:defRPr sz="1300">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2" name="Google Shape;12;p1"/>
          <p:cNvPicPr preferRelativeResize="0"/>
          <p:nvPr/>
        </p:nvPicPr>
        <p:blipFill>
          <a:blip r:embed="rId23">
            <a:alphaModFix/>
          </a:blip>
          <a:stretch>
            <a:fillRect/>
          </a:stretch>
        </p:blipFill>
        <p:spPr>
          <a:xfrm>
            <a:off x="156650" y="4588700"/>
            <a:ext cx="2294450" cy="466525"/>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8.jp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7.jpg"/><Relationship Id="rId4" Type="http://schemas.openxmlformats.org/officeDocument/2006/relationships/image" Target="../media/image16.jp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wmv"/><Relationship Id="rId1" Type="http://schemas.microsoft.com/office/2007/relationships/media" Target="../media/media1.wmv"/><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22"/>
          <p:cNvSpPr txBox="1">
            <a:spLocks noGrp="1"/>
          </p:cNvSpPr>
          <p:nvPr>
            <p:ph type="body" idx="1"/>
          </p:nvPr>
        </p:nvSpPr>
        <p:spPr>
          <a:xfrm>
            <a:off x="459375" y="1377725"/>
            <a:ext cx="7968300" cy="2947500"/>
          </a:xfrm>
          <a:prstGeom prst="rect">
            <a:avLst/>
          </a:prstGeom>
        </p:spPr>
        <p:txBody>
          <a:bodyPr spcFirstLastPara="1" wrap="square" lIns="68575" tIns="34275" rIns="68575" bIns="34275" anchor="t" anchorCtr="0">
            <a:noAutofit/>
          </a:bodyPr>
          <a:lstStyle/>
          <a:p>
            <a:pPr marL="0" lvl="0" indent="0" algn="ctr" rtl="0">
              <a:spcBef>
                <a:spcPts val="0"/>
              </a:spcBef>
              <a:spcAft>
                <a:spcPts val="0"/>
              </a:spcAft>
              <a:buNone/>
            </a:pPr>
            <a:endParaRPr sz="1200"/>
          </a:p>
          <a:p>
            <a:pPr marL="0" lvl="0" indent="0" algn="ctr" rtl="0">
              <a:spcBef>
                <a:spcPts val="0"/>
              </a:spcBef>
              <a:spcAft>
                <a:spcPts val="0"/>
              </a:spcAft>
              <a:buNone/>
            </a:pPr>
            <a:r>
              <a:rPr lang="en" sz="2200"/>
              <a:t>CSAC Flight Experiment to Characterize On-Orbit Performance</a:t>
            </a:r>
            <a:endParaRPr sz="2200"/>
          </a:p>
          <a:p>
            <a:pPr marL="0" lvl="0" indent="0" algn="ctr" rtl="0">
              <a:spcBef>
                <a:spcPts val="800"/>
              </a:spcBef>
              <a:spcAft>
                <a:spcPts val="0"/>
              </a:spcAft>
              <a:buNone/>
            </a:pPr>
            <a:r>
              <a:rPr lang="en" sz="1800"/>
              <a:t>Authors: Yashica Khatri, Aaron P. Aboaf, Daniel Dowd, Christopher Flood, Henry Dixon, Dr. Penina Axelrad</a:t>
            </a:r>
            <a:endParaRPr sz="1800"/>
          </a:p>
          <a:p>
            <a:pPr marL="0" lvl="0" indent="0" algn="ctr" rtl="0">
              <a:spcBef>
                <a:spcPts val="800"/>
              </a:spcBef>
              <a:spcAft>
                <a:spcPts val="0"/>
              </a:spcAft>
              <a:buNone/>
            </a:pPr>
            <a:r>
              <a:rPr lang="en" sz="1600"/>
              <a:t>SmallSat Conference 2020</a:t>
            </a:r>
            <a:endParaRPr sz="1600"/>
          </a:p>
          <a:p>
            <a:pPr marL="0" lvl="0" indent="0" algn="ctr" rtl="0">
              <a:spcBef>
                <a:spcPts val="800"/>
              </a:spcBef>
              <a:spcAft>
                <a:spcPts val="0"/>
              </a:spcAft>
              <a:buNone/>
            </a:pPr>
            <a:r>
              <a:rPr lang="en" sz="1600"/>
              <a:t>Project Sponsor : Air Force Research Laboratory (AFRL)</a:t>
            </a:r>
            <a:endParaRPr sz="1600"/>
          </a:p>
          <a:p>
            <a:pPr marL="0" lvl="0" indent="0" algn="ctr" rtl="0">
              <a:spcBef>
                <a:spcPts val="800"/>
              </a:spcBef>
              <a:spcAft>
                <a:spcPts val="0"/>
              </a:spcAft>
              <a:buNone/>
            </a:pPr>
            <a:r>
              <a:rPr lang="en" sz="1600"/>
              <a:t>Advisor: Dr. Penina Axelrad</a:t>
            </a:r>
            <a:endParaRPr sz="1600"/>
          </a:p>
          <a:p>
            <a:pPr marL="0" lvl="0" indent="0" algn="ctr" rtl="0">
              <a:spcBef>
                <a:spcPts val="800"/>
              </a:spcBef>
              <a:spcAft>
                <a:spcPts val="0"/>
              </a:spcAft>
              <a:buNone/>
            </a:pPr>
            <a:r>
              <a:rPr lang="en" sz="1600" u="sng"/>
              <a:t>Presenter</a:t>
            </a:r>
            <a:r>
              <a:rPr lang="en" sz="1600"/>
              <a:t>: </a:t>
            </a:r>
            <a:endParaRPr sz="1600"/>
          </a:p>
          <a:p>
            <a:pPr marL="0" lvl="0" indent="0" algn="ctr" rtl="0">
              <a:spcBef>
                <a:spcPts val="800"/>
              </a:spcBef>
              <a:spcAft>
                <a:spcPts val="800"/>
              </a:spcAft>
              <a:buNone/>
            </a:pPr>
            <a:r>
              <a:rPr lang="en" sz="1600"/>
              <a:t>Yashica Khatri</a:t>
            </a:r>
            <a:endParaRPr sz="1600"/>
          </a:p>
        </p:txBody>
      </p:sp>
      <p:pic>
        <p:nvPicPr>
          <p:cNvPr id="161" name="Google Shape;161;p22"/>
          <p:cNvPicPr preferRelativeResize="0"/>
          <p:nvPr/>
        </p:nvPicPr>
        <p:blipFill rotWithShape="1">
          <a:blip r:embed="rId3">
            <a:alphaModFix/>
          </a:blip>
          <a:srcRect l="8517" t="4542" r="6729" b="3689"/>
          <a:stretch/>
        </p:blipFill>
        <p:spPr>
          <a:xfrm>
            <a:off x="3697550" y="145425"/>
            <a:ext cx="1232301" cy="1232301"/>
          </a:xfrm>
          <a:prstGeom prst="rect">
            <a:avLst/>
          </a:prstGeom>
          <a:noFill/>
          <a:ln>
            <a:noFill/>
          </a:ln>
        </p:spPr>
      </p:pic>
      <p:sp>
        <p:nvSpPr>
          <p:cNvPr id="162" name="Google Shape;162;p22"/>
          <p:cNvSpPr txBox="1">
            <a:spLocks noGrp="1"/>
          </p:cNvSpPr>
          <p:nvPr>
            <p:ph type="sldNum" idx="12"/>
          </p:nvPr>
        </p:nvSpPr>
        <p:spPr>
          <a:xfrm>
            <a:off x="4106995" y="4785331"/>
            <a:ext cx="413400" cy="2835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Clr>
                <a:srgbClr val="000000"/>
              </a:buClr>
              <a:buFont typeface="Arial"/>
              <a:buNone/>
            </a:pPr>
            <a:fld id="{00000000-1234-1234-1234-123412341234}" type="slidenum">
              <a:rPr lang="en"/>
              <a:t>1</a:t>
            </a:fld>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31"/>
          <p:cNvSpPr txBox="1">
            <a:spLocks noGrp="1"/>
          </p:cNvSpPr>
          <p:nvPr>
            <p:ph type="title"/>
          </p:nvPr>
        </p:nvSpPr>
        <p:spPr>
          <a:xfrm>
            <a:off x="514350" y="231100"/>
            <a:ext cx="7598700" cy="5754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MAXWELL Schedule</a:t>
            </a:r>
            <a:endParaRPr/>
          </a:p>
        </p:txBody>
      </p:sp>
      <p:sp>
        <p:nvSpPr>
          <p:cNvPr id="250" name="Google Shape;250;p31"/>
          <p:cNvSpPr txBox="1">
            <a:spLocks noGrp="1"/>
          </p:cNvSpPr>
          <p:nvPr>
            <p:ph type="sldNum" idx="12"/>
          </p:nvPr>
        </p:nvSpPr>
        <p:spPr>
          <a:xfrm>
            <a:off x="4106995" y="4785331"/>
            <a:ext cx="413400" cy="2835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Clr>
                <a:srgbClr val="000000"/>
              </a:buClr>
              <a:buFont typeface="Arial"/>
              <a:buNone/>
            </a:pPr>
            <a:fld id="{00000000-1234-1234-1234-123412341234}" type="slidenum">
              <a:rPr lang="en"/>
              <a:t>10</a:t>
            </a:fld>
            <a:endParaRPr/>
          </a:p>
        </p:txBody>
      </p:sp>
      <p:pic>
        <p:nvPicPr>
          <p:cNvPr id="251" name="Google Shape;251;p31"/>
          <p:cNvPicPr preferRelativeResize="0"/>
          <p:nvPr/>
        </p:nvPicPr>
        <p:blipFill rotWithShape="1">
          <a:blip r:embed="rId3">
            <a:alphaModFix/>
          </a:blip>
          <a:srcRect/>
          <a:stretch/>
        </p:blipFill>
        <p:spPr>
          <a:xfrm>
            <a:off x="1580138" y="734738"/>
            <a:ext cx="5983728" cy="3674031"/>
          </a:xfrm>
          <a:prstGeom prst="rect">
            <a:avLst/>
          </a:prstGeom>
          <a:noFill/>
          <a:ln>
            <a:noFill/>
          </a:ln>
          <a:effectLst>
            <a:outerShdw blurRad="57150" dist="19050" dir="5400000" algn="bl" rotWithShape="0">
              <a:srgbClr val="000000">
                <a:alpha val="50000"/>
              </a:srgbClr>
            </a:outerShdw>
          </a:effectLst>
        </p:spPr>
      </p:pic>
      <p:pic>
        <p:nvPicPr>
          <p:cNvPr id="252" name="Google Shape;252;p31"/>
          <p:cNvPicPr preferRelativeResize="0"/>
          <p:nvPr/>
        </p:nvPicPr>
        <p:blipFill>
          <a:blip r:embed="rId4">
            <a:alphaModFix/>
          </a:blip>
          <a:stretch>
            <a:fillRect/>
          </a:stretch>
        </p:blipFill>
        <p:spPr>
          <a:xfrm>
            <a:off x="2371287" y="1087982"/>
            <a:ext cx="197495" cy="209550"/>
          </a:xfrm>
          <a:prstGeom prst="rect">
            <a:avLst/>
          </a:prstGeom>
          <a:noFill/>
          <a:ln>
            <a:noFill/>
          </a:ln>
        </p:spPr>
      </p:pic>
      <p:pic>
        <p:nvPicPr>
          <p:cNvPr id="253" name="Google Shape;253;p31"/>
          <p:cNvPicPr preferRelativeResize="0"/>
          <p:nvPr/>
        </p:nvPicPr>
        <p:blipFill>
          <a:blip r:embed="rId4">
            <a:alphaModFix/>
          </a:blip>
          <a:stretch>
            <a:fillRect/>
          </a:stretch>
        </p:blipFill>
        <p:spPr>
          <a:xfrm>
            <a:off x="3133287" y="1087982"/>
            <a:ext cx="197495" cy="209550"/>
          </a:xfrm>
          <a:prstGeom prst="rect">
            <a:avLst/>
          </a:prstGeom>
          <a:noFill/>
          <a:ln>
            <a:noFill/>
          </a:ln>
        </p:spPr>
      </p:pic>
      <p:pic>
        <p:nvPicPr>
          <p:cNvPr id="254" name="Google Shape;254;p31"/>
          <p:cNvPicPr preferRelativeResize="0"/>
          <p:nvPr/>
        </p:nvPicPr>
        <p:blipFill>
          <a:blip r:embed="rId4">
            <a:alphaModFix/>
          </a:blip>
          <a:stretch>
            <a:fillRect/>
          </a:stretch>
        </p:blipFill>
        <p:spPr>
          <a:xfrm>
            <a:off x="3895287" y="1087982"/>
            <a:ext cx="197495" cy="209550"/>
          </a:xfrm>
          <a:prstGeom prst="rect">
            <a:avLst/>
          </a:prstGeom>
          <a:noFill/>
          <a:ln>
            <a:noFill/>
          </a:ln>
        </p:spPr>
      </p:pic>
      <p:pic>
        <p:nvPicPr>
          <p:cNvPr id="255" name="Google Shape;255;p31"/>
          <p:cNvPicPr preferRelativeResize="0"/>
          <p:nvPr/>
        </p:nvPicPr>
        <p:blipFill>
          <a:blip r:embed="rId4">
            <a:alphaModFix/>
          </a:blip>
          <a:stretch>
            <a:fillRect/>
          </a:stretch>
        </p:blipFill>
        <p:spPr>
          <a:xfrm>
            <a:off x="4657287" y="1087982"/>
            <a:ext cx="197495" cy="209550"/>
          </a:xfrm>
          <a:prstGeom prst="rect">
            <a:avLst/>
          </a:prstGeom>
          <a:noFill/>
          <a:ln>
            <a:noFill/>
          </a:ln>
        </p:spPr>
      </p:pic>
      <p:pic>
        <p:nvPicPr>
          <p:cNvPr id="256" name="Google Shape;256;p31"/>
          <p:cNvPicPr preferRelativeResize="0"/>
          <p:nvPr/>
        </p:nvPicPr>
        <p:blipFill>
          <a:blip r:embed="rId4">
            <a:alphaModFix/>
          </a:blip>
          <a:stretch>
            <a:fillRect/>
          </a:stretch>
        </p:blipFill>
        <p:spPr>
          <a:xfrm>
            <a:off x="5419287" y="1087982"/>
            <a:ext cx="197495" cy="209550"/>
          </a:xfrm>
          <a:prstGeom prst="rect">
            <a:avLst/>
          </a:prstGeom>
          <a:noFill/>
          <a:ln>
            <a:noFill/>
          </a:ln>
        </p:spPr>
      </p:pic>
      <p:pic>
        <p:nvPicPr>
          <p:cNvPr id="257" name="Google Shape;257;p31"/>
          <p:cNvPicPr preferRelativeResize="0"/>
          <p:nvPr/>
        </p:nvPicPr>
        <p:blipFill>
          <a:blip r:embed="rId4">
            <a:alphaModFix/>
          </a:blip>
          <a:stretch>
            <a:fillRect/>
          </a:stretch>
        </p:blipFill>
        <p:spPr>
          <a:xfrm>
            <a:off x="6105087" y="1087982"/>
            <a:ext cx="197495" cy="209550"/>
          </a:xfrm>
          <a:prstGeom prst="rect">
            <a:avLst/>
          </a:prstGeom>
          <a:noFill/>
          <a:ln>
            <a:noFill/>
          </a:ln>
        </p:spPr>
      </p:pic>
      <p:pic>
        <p:nvPicPr>
          <p:cNvPr id="258" name="Google Shape;258;p31"/>
          <p:cNvPicPr preferRelativeResize="0"/>
          <p:nvPr/>
        </p:nvPicPr>
        <p:blipFill>
          <a:blip r:embed="rId4">
            <a:alphaModFix/>
          </a:blip>
          <a:stretch>
            <a:fillRect/>
          </a:stretch>
        </p:blipFill>
        <p:spPr>
          <a:xfrm>
            <a:off x="6943287" y="1087982"/>
            <a:ext cx="197495" cy="209550"/>
          </a:xfrm>
          <a:prstGeom prst="rect">
            <a:avLst/>
          </a:prstGeom>
          <a:noFill/>
          <a:ln>
            <a:noFill/>
          </a:ln>
        </p:spPr>
      </p:pic>
      <p:pic>
        <p:nvPicPr>
          <p:cNvPr id="259" name="Google Shape;259;p31"/>
          <p:cNvPicPr preferRelativeResize="0"/>
          <p:nvPr/>
        </p:nvPicPr>
        <p:blipFill>
          <a:blip r:embed="rId4">
            <a:alphaModFix/>
          </a:blip>
          <a:stretch>
            <a:fillRect/>
          </a:stretch>
        </p:blipFill>
        <p:spPr>
          <a:xfrm>
            <a:off x="2422487" y="2312832"/>
            <a:ext cx="197495" cy="209550"/>
          </a:xfrm>
          <a:prstGeom prst="rect">
            <a:avLst/>
          </a:prstGeom>
          <a:noFill/>
          <a:ln>
            <a:noFill/>
          </a:ln>
        </p:spPr>
      </p:pic>
      <p:pic>
        <p:nvPicPr>
          <p:cNvPr id="260" name="Google Shape;260;p31"/>
          <p:cNvPicPr preferRelativeResize="0"/>
          <p:nvPr/>
        </p:nvPicPr>
        <p:blipFill>
          <a:blip r:embed="rId4">
            <a:alphaModFix/>
          </a:blip>
          <a:stretch>
            <a:fillRect/>
          </a:stretch>
        </p:blipFill>
        <p:spPr>
          <a:xfrm>
            <a:off x="3407362" y="2312832"/>
            <a:ext cx="197495" cy="209550"/>
          </a:xfrm>
          <a:prstGeom prst="rect">
            <a:avLst/>
          </a:prstGeom>
          <a:noFill/>
          <a:ln>
            <a:noFill/>
          </a:ln>
        </p:spPr>
      </p:pic>
      <p:pic>
        <p:nvPicPr>
          <p:cNvPr id="261" name="Google Shape;261;p31"/>
          <p:cNvPicPr preferRelativeResize="0"/>
          <p:nvPr/>
        </p:nvPicPr>
        <p:blipFill>
          <a:blip r:embed="rId4">
            <a:alphaModFix/>
          </a:blip>
          <a:stretch>
            <a:fillRect/>
          </a:stretch>
        </p:blipFill>
        <p:spPr>
          <a:xfrm>
            <a:off x="4427612" y="2312832"/>
            <a:ext cx="197495" cy="2095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32"/>
          <p:cNvSpPr txBox="1">
            <a:spLocks noGrp="1"/>
          </p:cNvSpPr>
          <p:nvPr>
            <p:ph type="title"/>
          </p:nvPr>
        </p:nvSpPr>
        <p:spPr>
          <a:xfrm>
            <a:off x="514350" y="231100"/>
            <a:ext cx="7598700" cy="5754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Acknowledgements</a:t>
            </a:r>
            <a:endParaRPr/>
          </a:p>
        </p:txBody>
      </p:sp>
      <p:sp>
        <p:nvSpPr>
          <p:cNvPr id="267" name="Google Shape;267;p32"/>
          <p:cNvSpPr txBox="1">
            <a:spLocks noGrp="1"/>
          </p:cNvSpPr>
          <p:nvPr>
            <p:ph type="body" idx="1"/>
          </p:nvPr>
        </p:nvSpPr>
        <p:spPr>
          <a:xfrm>
            <a:off x="514350" y="781125"/>
            <a:ext cx="8055000" cy="3409800"/>
          </a:xfrm>
          <a:prstGeom prst="rect">
            <a:avLst/>
          </a:prstGeom>
        </p:spPr>
        <p:txBody>
          <a:bodyPr spcFirstLastPara="1" wrap="square" lIns="68575" tIns="34275" rIns="68575" bIns="34275" anchor="t" anchorCtr="0">
            <a:noAutofit/>
          </a:bodyPr>
          <a:lstStyle/>
          <a:p>
            <a:pPr marL="457200" lvl="0" indent="0" algn="l" rtl="0">
              <a:spcBef>
                <a:spcPts val="0"/>
              </a:spcBef>
              <a:spcAft>
                <a:spcPts val="0"/>
              </a:spcAft>
              <a:buNone/>
            </a:pPr>
            <a:endParaRPr sz="1800"/>
          </a:p>
          <a:p>
            <a:pPr marL="457200" lvl="0" indent="0" algn="l" rtl="0">
              <a:spcBef>
                <a:spcPts val="800"/>
              </a:spcBef>
              <a:spcAft>
                <a:spcPts val="0"/>
              </a:spcAft>
              <a:buNone/>
            </a:pPr>
            <a:endParaRPr sz="600"/>
          </a:p>
          <a:p>
            <a:pPr marL="457200" lvl="0" indent="0" algn="l" rtl="0">
              <a:spcBef>
                <a:spcPts val="800"/>
              </a:spcBef>
              <a:spcAft>
                <a:spcPts val="0"/>
              </a:spcAft>
              <a:buNone/>
            </a:pPr>
            <a:r>
              <a:rPr lang="en" sz="1800"/>
              <a:t>The authors would like to thank AFRL for CONTACT project support  (AFRL Grant FA9453-19-1-0076). The authors also acknowledge the support provided by the MAXWELL team in hosting and supporting the development of this CSAC experiment. The contributions from other students and faculty at the University of Colorado Boulder are also acknowledged. These contributors include Margaret Rybak, Dr. Nicholas Rainville, Luci Schement, Quinn LaBarge, Tyler Morris and Alex Conrad.</a:t>
            </a:r>
            <a:endParaRPr sz="800"/>
          </a:p>
          <a:p>
            <a:pPr marL="457200" lvl="0" indent="0" algn="l" rtl="0">
              <a:spcBef>
                <a:spcPts val="800"/>
              </a:spcBef>
              <a:spcAft>
                <a:spcPts val="0"/>
              </a:spcAft>
              <a:buNone/>
            </a:pPr>
            <a:r>
              <a:rPr lang="en" sz="600"/>
              <a:t>   </a:t>
            </a:r>
            <a:endParaRPr sz="1800"/>
          </a:p>
          <a:p>
            <a:pPr marL="0" lvl="0" indent="0" algn="l" rtl="0">
              <a:spcBef>
                <a:spcPts val="800"/>
              </a:spcBef>
              <a:spcAft>
                <a:spcPts val="0"/>
              </a:spcAft>
              <a:buNone/>
            </a:pPr>
            <a:endParaRPr/>
          </a:p>
          <a:p>
            <a:pPr marL="0" lvl="0" indent="0" algn="l" rtl="0">
              <a:spcBef>
                <a:spcPts val="800"/>
              </a:spcBef>
              <a:spcAft>
                <a:spcPts val="800"/>
              </a:spcAft>
              <a:buNone/>
            </a:pPr>
            <a:endParaRPr/>
          </a:p>
        </p:txBody>
      </p:sp>
      <p:sp>
        <p:nvSpPr>
          <p:cNvPr id="268" name="Google Shape;268;p32"/>
          <p:cNvSpPr txBox="1">
            <a:spLocks noGrp="1"/>
          </p:cNvSpPr>
          <p:nvPr>
            <p:ph type="sldNum" idx="12"/>
          </p:nvPr>
        </p:nvSpPr>
        <p:spPr>
          <a:xfrm>
            <a:off x="4106995" y="4785331"/>
            <a:ext cx="413400" cy="2835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Clr>
                <a:srgbClr val="000000"/>
              </a:buClr>
              <a:buFont typeface="Arial"/>
              <a:buNone/>
            </a:pPr>
            <a:fld id="{00000000-1234-1234-1234-123412341234}" type="slidenum">
              <a:rPr lang="en"/>
              <a:t>11</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33"/>
          <p:cNvSpPr txBox="1">
            <a:spLocks noGrp="1"/>
          </p:cNvSpPr>
          <p:nvPr>
            <p:ph type="title"/>
          </p:nvPr>
        </p:nvSpPr>
        <p:spPr>
          <a:xfrm>
            <a:off x="2212499" y="2976275"/>
            <a:ext cx="4719000" cy="10923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sz="3600"/>
              <a:t>Questions?</a:t>
            </a:r>
            <a:endParaRPr sz="3600"/>
          </a:p>
          <a:p>
            <a:pPr marL="0" lvl="0" indent="0" algn="ctr" rtl="0">
              <a:spcBef>
                <a:spcPts val="0"/>
              </a:spcBef>
              <a:spcAft>
                <a:spcPts val="0"/>
              </a:spcAft>
              <a:buNone/>
            </a:pPr>
            <a:r>
              <a:rPr lang="en" sz="1600"/>
              <a:t>Contact Information: yashica.khatri@colorado.edu</a:t>
            </a:r>
            <a:endParaRPr sz="1600"/>
          </a:p>
          <a:p>
            <a:pPr marL="0" lvl="0" indent="0" algn="l" rtl="0">
              <a:spcBef>
                <a:spcPts val="0"/>
              </a:spcBef>
              <a:spcAft>
                <a:spcPts val="0"/>
              </a:spcAft>
              <a:buNone/>
            </a:pPr>
            <a:endParaRPr/>
          </a:p>
        </p:txBody>
      </p:sp>
      <p:pic>
        <p:nvPicPr>
          <p:cNvPr id="274" name="Google Shape;274;p33"/>
          <p:cNvPicPr preferRelativeResize="0"/>
          <p:nvPr/>
        </p:nvPicPr>
        <p:blipFill rotWithShape="1">
          <a:blip r:embed="rId3">
            <a:alphaModFix/>
          </a:blip>
          <a:srcRect l="8517" t="4542" r="6729" b="3689"/>
          <a:stretch/>
        </p:blipFill>
        <p:spPr>
          <a:xfrm>
            <a:off x="3513450" y="859175"/>
            <a:ext cx="2117100" cy="2117100"/>
          </a:xfrm>
          <a:prstGeom prst="rect">
            <a:avLst/>
          </a:prstGeom>
          <a:noFill/>
          <a:ln>
            <a:noFill/>
          </a:ln>
        </p:spPr>
      </p:pic>
      <p:sp>
        <p:nvSpPr>
          <p:cNvPr id="275" name="Google Shape;275;p33"/>
          <p:cNvSpPr txBox="1">
            <a:spLocks noGrp="1"/>
          </p:cNvSpPr>
          <p:nvPr>
            <p:ph type="sldNum" idx="12"/>
          </p:nvPr>
        </p:nvSpPr>
        <p:spPr>
          <a:xfrm>
            <a:off x="4106995" y="4785331"/>
            <a:ext cx="413400" cy="2835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Clr>
                <a:srgbClr val="000000"/>
              </a:buClr>
              <a:buFont typeface="Arial"/>
              <a:buNone/>
            </a:pPr>
            <a:fld id="{00000000-1234-1234-1234-123412341234}" type="slidenum">
              <a:rPr lang="en"/>
              <a:t>12</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34"/>
          <p:cNvSpPr txBox="1">
            <a:spLocks noGrp="1"/>
          </p:cNvSpPr>
          <p:nvPr>
            <p:ph type="title"/>
          </p:nvPr>
        </p:nvSpPr>
        <p:spPr>
          <a:xfrm>
            <a:off x="514350" y="231100"/>
            <a:ext cx="7598700" cy="5754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References</a:t>
            </a:r>
            <a:endParaRPr/>
          </a:p>
        </p:txBody>
      </p:sp>
      <p:sp>
        <p:nvSpPr>
          <p:cNvPr id="281" name="Google Shape;281;p34"/>
          <p:cNvSpPr txBox="1">
            <a:spLocks noGrp="1"/>
          </p:cNvSpPr>
          <p:nvPr>
            <p:ph type="body" idx="1"/>
          </p:nvPr>
        </p:nvSpPr>
        <p:spPr>
          <a:xfrm>
            <a:off x="514350" y="781125"/>
            <a:ext cx="8055000" cy="3409800"/>
          </a:xfrm>
          <a:prstGeom prst="rect">
            <a:avLst/>
          </a:prstGeom>
        </p:spPr>
        <p:txBody>
          <a:bodyPr spcFirstLastPara="1" wrap="square" lIns="68575" tIns="34275" rIns="68575" bIns="34275" anchor="t" anchorCtr="0">
            <a:noAutofit/>
          </a:bodyPr>
          <a:lstStyle/>
          <a:p>
            <a:pPr marL="457200" lvl="0" indent="-342900" algn="l" rtl="0">
              <a:spcBef>
                <a:spcPts val="0"/>
              </a:spcBef>
              <a:spcAft>
                <a:spcPts val="0"/>
              </a:spcAft>
              <a:buSzPts val="1800"/>
              <a:buAutoNum type="arabicPeriod"/>
            </a:pPr>
            <a:r>
              <a:rPr lang="en" sz="1800"/>
              <a:t>“Chip-Scale Atomic Clock,” , 2020. URL https: //www.darpa.mil/about-us/timeline/chipscale-atomic-clock. </a:t>
            </a:r>
            <a:endParaRPr sz="1800"/>
          </a:p>
          <a:p>
            <a:pPr marL="457200" lvl="0" indent="-342900" algn="l" rtl="0">
              <a:spcBef>
                <a:spcPts val="0"/>
              </a:spcBef>
              <a:spcAft>
                <a:spcPts val="0"/>
              </a:spcAft>
              <a:buSzPts val="1800"/>
              <a:buAutoNum type="arabicPeriod"/>
            </a:pPr>
            <a:r>
              <a:rPr lang="en" sz="1800"/>
              <a:t>MAXWELL, “Our Mission,” , 2020. URL https:// www.colorado.edu/project/maxwellcubesat/ourmission.</a:t>
            </a:r>
            <a:endParaRPr sz="1800"/>
          </a:p>
          <a:p>
            <a:pPr marL="457200" lvl="0" indent="0" algn="l" rtl="0">
              <a:spcBef>
                <a:spcPts val="800"/>
              </a:spcBef>
              <a:spcAft>
                <a:spcPts val="0"/>
              </a:spcAft>
              <a:buNone/>
            </a:pPr>
            <a:endParaRPr sz="800"/>
          </a:p>
          <a:p>
            <a:pPr marL="457200" lvl="0" indent="0" algn="l" rtl="0">
              <a:spcBef>
                <a:spcPts val="800"/>
              </a:spcBef>
              <a:spcAft>
                <a:spcPts val="0"/>
              </a:spcAft>
              <a:buNone/>
            </a:pPr>
            <a:r>
              <a:rPr lang="en" sz="600"/>
              <a:t>   </a:t>
            </a:r>
            <a:endParaRPr sz="1800"/>
          </a:p>
          <a:p>
            <a:pPr marL="0" lvl="0" indent="0" algn="l" rtl="0">
              <a:spcBef>
                <a:spcPts val="800"/>
              </a:spcBef>
              <a:spcAft>
                <a:spcPts val="0"/>
              </a:spcAft>
              <a:buNone/>
            </a:pPr>
            <a:endParaRPr/>
          </a:p>
          <a:p>
            <a:pPr marL="0" lvl="0" indent="0" algn="l" rtl="0">
              <a:spcBef>
                <a:spcPts val="800"/>
              </a:spcBef>
              <a:spcAft>
                <a:spcPts val="800"/>
              </a:spcAft>
              <a:buNone/>
            </a:pPr>
            <a:endParaRPr/>
          </a:p>
        </p:txBody>
      </p:sp>
      <p:sp>
        <p:nvSpPr>
          <p:cNvPr id="282" name="Google Shape;282;p34"/>
          <p:cNvSpPr txBox="1">
            <a:spLocks noGrp="1"/>
          </p:cNvSpPr>
          <p:nvPr>
            <p:ph type="sldNum" idx="12"/>
          </p:nvPr>
        </p:nvSpPr>
        <p:spPr>
          <a:xfrm>
            <a:off x="4106995" y="4785331"/>
            <a:ext cx="413400" cy="2835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Clr>
                <a:srgbClr val="000000"/>
              </a:buClr>
              <a:buFont typeface="Arial"/>
              <a:buNone/>
            </a:pPr>
            <a:fld id="{00000000-1234-1234-1234-123412341234}" type="slidenum">
              <a:rPr lang="en"/>
              <a:t>13</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23"/>
          <p:cNvSpPr txBox="1">
            <a:spLocks noGrp="1"/>
          </p:cNvSpPr>
          <p:nvPr>
            <p:ph type="title"/>
          </p:nvPr>
        </p:nvSpPr>
        <p:spPr>
          <a:xfrm>
            <a:off x="514350" y="300150"/>
            <a:ext cx="7598700" cy="8784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Presentation Overview</a:t>
            </a:r>
            <a:endParaRPr/>
          </a:p>
        </p:txBody>
      </p:sp>
      <p:sp>
        <p:nvSpPr>
          <p:cNvPr id="168" name="Google Shape;168;p23"/>
          <p:cNvSpPr txBox="1">
            <a:spLocks noGrp="1"/>
          </p:cNvSpPr>
          <p:nvPr>
            <p:ph type="body" idx="1"/>
          </p:nvPr>
        </p:nvSpPr>
        <p:spPr>
          <a:xfrm>
            <a:off x="514350" y="1423800"/>
            <a:ext cx="7598700" cy="2768100"/>
          </a:xfrm>
          <a:prstGeom prst="rect">
            <a:avLst/>
          </a:prstGeom>
        </p:spPr>
        <p:txBody>
          <a:bodyPr spcFirstLastPara="1" wrap="square" lIns="68575" tIns="34275" rIns="68575" bIns="34275" anchor="ctr" anchorCtr="0">
            <a:noAutofit/>
          </a:bodyPr>
          <a:lstStyle/>
          <a:p>
            <a:pPr marL="457200" lvl="0" indent="-342900" algn="l" rtl="0">
              <a:spcBef>
                <a:spcPts val="0"/>
              </a:spcBef>
              <a:spcAft>
                <a:spcPts val="0"/>
              </a:spcAft>
              <a:buSzPts val="1800"/>
              <a:buAutoNum type="arabicPeriod"/>
            </a:pPr>
            <a:r>
              <a:rPr lang="en" sz="1800"/>
              <a:t>Motivation</a:t>
            </a:r>
            <a:endParaRPr sz="1800"/>
          </a:p>
          <a:p>
            <a:pPr marL="457200" lvl="0" indent="-342900" algn="l" rtl="0">
              <a:spcBef>
                <a:spcPts val="0"/>
              </a:spcBef>
              <a:spcAft>
                <a:spcPts val="0"/>
              </a:spcAft>
              <a:buSzPts val="1800"/>
              <a:buAutoNum type="arabicPeriod"/>
            </a:pPr>
            <a:r>
              <a:rPr lang="en" sz="1800"/>
              <a:t>Orbital CSAC Experiment Definition</a:t>
            </a:r>
            <a:endParaRPr sz="1800"/>
          </a:p>
          <a:p>
            <a:pPr marL="457200" lvl="0" indent="-342900" algn="l" rtl="0">
              <a:spcBef>
                <a:spcPts val="0"/>
              </a:spcBef>
              <a:spcAft>
                <a:spcPts val="0"/>
              </a:spcAft>
              <a:buSzPts val="1800"/>
              <a:buAutoNum type="arabicPeriod"/>
            </a:pPr>
            <a:r>
              <a:rPr lang="en" sz="1800"/>
              <a:t>Experimental Testing</a:t>
            </a:r>
            <a:endParaRPr sz="1800"/>
          </a:p>
          <a:p>
            <a:pPr marL="457200" lvl="0" indent="-342900" algn="l" rtl="0">
              <a:spcBef>
                <a:spcPts val="0"/>
              </a:spcBef>
              <a:spcAft>
                <a:spcPts val="0"/>
              </a:spcAft>
              <a:buSzPts val="1800"/>
              <a:buAutoNum type="arabicPeriod"/>
            </a:pPr>
            <a:r>
              <a:rPr lang="en" sz="1800"/>
              <a:t>STK Simulation</a:t>
            </a:r>
            <a:endParaRPr sz="1800"/>
          </a:p>
          <a:p>
            <a:pPr marL="457200" lvl="0" indent="-342900" algn="l" rtl="0">
              <a:spcBef>
                <a:spcPts val="0"/>
              </a:spcBef>
              <a:spcAft>
                <a:spcPts val="0"/>
              </a:spcAft>
              <a:buSzPts val="1800"/>
              <a:buAutoNum type="arabicPeriod"/>
            </a:pPr>
            <a:r>
              <a:rPr lang="en" sz="1800"/>
              <a:t>Schedule Outlook</a:t>
            </a:r>
            <a:endParaRPr sz="1800"/>
          </a:p>
          <a:p>
            <a:pPr marL="457200" lvl="0" indent="0" algn="l" rtl="0">
              <a:spcBef>
                <a:spcPts val="800"/>
              </a:spcBef>
              <a:spcAft>
                <a:spcPts val="0"/>
              </a:spcAft>
              <a:buNone/>
            </a:pPr>
            <a:endParaRPr sz="1800"/>
          </a:p>
          <a:p>
            <a:pPr marL="0" lvl="0" indent="0" algn="l" rtl="0">
              <a:spcBef>
                <a:spcPts val="800"/>
              </a:spcBef>
              <a:spcAft>
                <a:spcPts val="800"/>
              </a:spcAft>
              <a:buNone/>
            </a:pPr>
            <a:endParaRPr/>
          </a:p>
        </p:txBody>
      </p:sp>
      <p:sp>
        <p:nvSpPr>
          <p:cNvPr id="169" name="Google Shape;169;p23"/>
          <p:cNvSpPr txBox="1">
            <a:spLocks noGrp="1"/>
          </p:cNvSpPr>
          <p:nvPr>
            <p:ph type="sldNum" idx="12"/>
          </p:nvPr>
        </p:nvSpPr>
        <p:spPr>
          <a:xfrm>
            <a:off x="4106995" y="4785331"/>
            <a:ext cx="413400" cy="2835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Clr>
                <a:srgbClr val="000000"/>
              </a:buClr>
              <a:buFont typeface="Arial"/>
              <a:buNone/>
            </a:pPr>
            <a:fld id="{00000000-1234-1234-1234-123412341234}" type="slidenum">
              <a:rPr lang="en"/>
              <a:t>2</a:t>
            </a:fld>
            <a:endParaRPr/>
          </a:p>
        </p:txBody>
      </p:sp>
      <p:pic>
        <p:nvPicPr>
          <p:cNvPr id="170" name="Google Shape;170;p23"/>
          <p:cNvPicPr preferRelativeResize="0"/>
          <p:nvPr/>
        </p:nvPicPr>
        <p:blipFill>
          <a:blip r:embed="rId3">
            <a:alphaModFix/>
          </a:blip>
          <a:stretch>
            <a:fillRect/>
          </a:stretch>
        </p:blipFill>
        <p:spPr>
          <a:xfrm>
            <a:off x="6206925" y="471700"/>
            <a:ext cx="2576751" cy="1532600"/>
          </a:xfrm>
          <a:prstGeom prst="rect">
            <a:avLst/>
          </a:prstGeom>
          <a:noFill/>
          <a:ln>
            <a:noFill/>
          </a:ln>
        </p:spPr>
      </p:pic>
      <p:sp>
        <p:nvSpPr>
          <p:cNvPr id="171" name="Google Shape;171;p23"/>
          <p:cNvSpPr txBox="1"/>
          <p:nvPr/>
        </p:nvSpPr>
        <p:spPr>
          <a:xfrm>
            <a:off x="6995900" y="1944375"/>
            <a:ext cx="1677900" cy="40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solidFill>
                  <a:srgbClr val="FFFFFF"/>
                </a:solidFill>
                <a:latin typeface="Calibri"/>
                <a:ea typeface="Calibri"/>
                <a:cs typeface="Calibri"/>
                <a:sym typeface="Calibri"/>
              </a:rPr>
              <a:t>Microchip CSAC [1]</a:t>
            </a:r>
            <a:endParaRPr sz="1100">
              <a:solidFill>
                <a:srgbClr val="FFFFFF"/>
              </a:solidFill>
              <a:latin typeface="Calibri"/>
              <a:ea typeface="Calibri"/>
              <a:cs typeface="Calibri"/>
              <a:sym typeface="Calibri"/>
            </a:endParaRPr>
          </a:p>
        </p:txBody>
      </p:sp>
      <p:pic>
        <p:nvPicPr>
          <p:cNvPr id="172" name="Google Shape;172;p23"/>
          <p:cNvPicPr preferRelativeResize="0"/>
          <p:nvPr/>
        </p:nvPicPr>
        <p:blipFill rotWithShape="1">
          <a:blip r:embed="rId4">
            <a:alphaModFix/>
          </a:blip>
          <a:srcRect l="29336" t="14737" r="11506" b="10227"/>
          <a:stretch/>
        </p:blipFill>
        <p:spPr>
          <a:xfrm>
            <a:off x="6140263" y="2514369"/>
            <a:ext cx="2710066" cy="1496626"/>
          </a:xfrm>
          <a:prstGeom prst="rect">
            <a:avLst/>
          </a:prstGeom>
          <a:noFill/>
          <a:ln>
            <a:noFill/>
          </a:ln>
        </p:spPr>
      </p:pic>
      <p:sp>
        <p:nvSpPr>
          <p:cNvPr id="173" name="Google Shape;173;p23"/>
          <p:cNvSpPr txBox="1"/>
          <p:nvPr/>
        </p:nvSpPr>
        <p:spPr>
          <a:xfrm>
            <a:off x="7271100" y="3782400"/>
            <a:ext cx="1677900" cy="40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solidFill>
                  <a:srgbClr val="FFFFFF"/>
                </a:solidFill>
                <a:latin typeface="Calibri"/>
                <a:ea typeface="Calibri"/>
                <a:cs typeface="Calibri"/>
                <a:sym typeface="Calibri"/>
              </a:rPr>
              <a:t>MAXWELL [2]</a:t>
            </a:r>
            <a:endParaRPr sz="1100">
              <a:solidFill>
                <a:srgbClr val="FFFFFF"/>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24"/>
          <p:cNvSpPr txBox="1">
            <a:spLocks noGrp="1"/>
          </p:cNvSpPr>
          <p:nvPr>
            <p:ph type="title"/>
          </p:nvPr>
        </p:nvSpPr>
        <p:spPr>
          <a:xfrm>
            <a:off x="514350" y="231100"/>
            <a:ext cx="7598700" cy="5754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CSAC Experiment Motivation</a:t>
            </a:r>
            <a:endParaRPr/>
          </a:p>
        </p:txBody>
      </p:sp>
      <p:sp>
        <p:nvSpPr>
          <p:cNvPr id="179" name="Google Shape;179;p24"/>
          <p:cNvSpPr txBox="1">
            <a:spLocks noGrp="1"/>
          </p:cNvSpPr>
          <p:nvPr>
            <p:ph type="body" idx="1"/>
          </p:nvPr>
        </p:nvSpPr>
        <p:spPr>
          <a:xfrm>
            <a:off x="514350" y="1152850"/>
            <a:ext cx="7136100" cy="3409800"/>
          </a:xfrm>
          <a:prstGeom prst="rect">
            <a:avLst/>
          </a:prstGeom>
        </p:spPr>
        <p:txBody>
          <a:bodyPr spcFirstLastPara="1" wrap="square" lIns="68575" tIns="34275" rIns="68575" bIns="34275" anchor="t" anchorCtr="0">
            <a:noAutofit/>
          </a:bodyPr>
          <a:lstStyle/>
          <a:p>
            <a:pPr marL="457200" lvl="0" indent="-342900" algn="l" rtl="0">
              <a:spcBef>
                <a:spcPts val="0"/>
              </a:spcBef>
              <a:spcAft>
                <a:spcPts val="0"/>
              </a:spcAft>
              <a:buSzPts val="1800"/>
              <a:buChar char="●"/>
            </a:pPr>
            <a:r>
              <a:rPr lang="en" sz="1800"/>
              <a:t>Purpose</a:t>
            </a:r>
            <a:endParaRPr sz="1800"/>
          </a:p>
          <a:p>
            <a:pPr marL="914400" lvl="1" indent="-342900" algn="l" rtl="0">
              <a:spcBef>
                <a:spcPts val="0"/>
              </a:spcBef>
              <a:spcAft>
                <a:spcPts val="0"/>
              </a:spcAft>
              <a:buSzPts val="1800"/>
              <a:buChar char="○"/>
            </a:pPr>
            <a:r>
              <a:rPr lang="en" sz="1600"/>
              <a:t>Characterize on-orbit performance of a Chip-Scale Atomic Clock (CSAC) using a GPS receiver onboard a spacecraft.</a:t>
            </a:r>
            <a:endParaRPr sz="1600"/>
          </a:p>
          <a:p>
            <a:pPr marL="914400" lvl="1" indent="-330200" algn="l" rtl="0">
              <a:spcBef>
                <a:spcPts val="0"/>
              </a:spcBef>
              <a:spcAft>
                <a:spcPts val="0"/>
              </a:spcAft>
              <a:buSzPts val="1600"/>
              <a:buChar char="○"/>
            </a:pPr>
            <a:r>
              <a:rPr lang="en" sz="1600"/>
              <a:t>AFRL UNP-9 Mission - 6U CubeSat: MAXWELL</a:t>
            </a:r>
            <a:endParaRPr sz="1600"/>
          </a:p>
          <a:p>
            <a:pPr marL="457200" lvl="0" indent="-342900" algn="l" rtl="0">
              <a:spcBef>
                <a:spcPts val="0"/>
              </a:spcBef>
              <a:spcAft>
                <a:spcPts val="0"/>
              </a:spcAft>
              <a:buSzPts val="1800"/>
              <a:buChar char="●"/>
            </a:pPr>
            <a:r>
              <a:rPr lang="en" sz="1800"/>
              <a:t>Motivation</a:t>
            </a:r>
            <a:endParaRPr sz="1800"/>
          </a:p>
          <a:p>
            <a:pPr marL="914400" lvl="1" indent="-330200" algn="l" rtl="0">
              <a:spcBef>
                <a:spcPts val="0"/>
              </a:spcBef>
              <a:spcAft>
                <a:spcPts val="0"/>
              </a:spcAft>
              <a:buSzPts val="1600"/>
              <a:buChar char="○"/>
            </a:pPr>
            <a:r>
              <a:rPr lang="en" sz="1600"/>
              <a:t>Low size/weight/power clock characterization</a:t>
            </a:r>
            <a:endParaRPr sz="1600"/>
          </a:p>
          <a:p>
            <a:pPr marL="914400" lvl="1" indent="-330200" algn="l" rtl="0">
              <a:spcBef>
                <a:spcPts val="0"/>
              </a:spcBef>
              <a:spcAft>
                <a:spcPts val="0"/>
              </a:spcAft>
              <a:buSzPts val="1600"/>
              <a:buChar char="○"/>
            </a:pPr>
            <a:r>
              <a:rPr lang="en" sz="1600"/>
              <a:t>Global Positioning System (GPS) Navigation:</a:t>
            </a:r>
            <a:endParaRPr sz="1600"/>
          </a:p>
          <a:p>
            <a:pPr marL="1371600" lvl="2" indent="-317500" algn="l" rtl="0">
              <a:spcBef>
                <a:spcPts val="0"/>
              </a:spcBef>
              <a:spcAft>
                <a:spcPts val="0"/>
              </a:spcAft>
              <a:buSzPts val="1400"/>
              <a:buChar char="■"/>
            </a:pPr>
            <a:r>
              <a:rPr lang="en" sz="1400"/>
              <a:t>Provides us with clock bias</a:t>
            </a:r>
            <a:endParaRPr sz="1400"/>
          </a:p>
          <a:p>
            <a:pPr marL="1371600" lvl="2" indent="-317500" algn="l" rtl="0">
              <a:spcBef>
                <a:spcPts val="0"/>
              </a:spcBef>
              <a:spcAft>
                <a:spcPts val="0"/>
              </a:spcAft>
              <a:buSzPts val="1400"/>
              <a:buChar char="■"/>
            </a:pPr>
            <a:r>
              <a:rPr lang="en" sz="1400"/>
              <a:t>Coast through periods of interference or signal blockage</a:t>
            </a:r>
            <a:endParaRPr sz="1400"/>
          </a:p>
          <a:p>
            <a:pPr marL="914400" lvl="1" indent="-330200" algn="l" rtl="0">
              <a:spcBef>
                <a:spcPts val="0"/>
              </a:spcBef>
              <a:spcAft>
                <a:spcPts val="0"/>
              </a:spcAft>
              <a:buSzPts val="1600"/>
              <a:buChar char="○"/>
            </a:pPr>
            <a:r>
              <a:rPr lang="en" sz="1600"/>
              <a:t>Deep Space Network (DSN) Navigation:</a:t>
            </a:r>
            <a:endParaRPr sz="1600"/>
          </a:p>
          <a:p>
            <a:pPr marL="1371600" lvl="2" indent="-317500" algn="l" rtl="0">
              <a:spcBef>
                <a:spcPts val="0"/>
              </a:spcBef>
              <a:spcAft>
                <a:spcPts val="0"/>
              </a:spcAft>
              <a:buSzPts val="1400"/>
              <a:buChar char="■"/>
            </a:pPr>
            <a:r>
              <a:rPr lang="en" sz="1400"/>
              <a:t>One-Way ranging opportunity</a:t>
            </a:r>
            <a:endParaRPr sz="1400"/>
          </a:p>
          <a:p>
            <a:pPr marL="1371600" lvl="2" indent="-317500" algn="l" rtl="0">
              <a:spcBef>
                <a:spcPts val="0"/>
              </a:spcBef>
              <a:spcAft>
                <a:spcPts val="0"/>
              </a:spcAft>
              <a:buSzPts val="1400"/>
              <a:buChar char="■"/>
            </a:pPr>
            <a:r>
              <a:rPr lang="en" sz="1400"/>
              <a:t>Reduces ground support requirements</a:t>
            </a:r>
            <a:endParaRPr sz="1400"/>
          </a:p>
          <a:p>
            <a:pPr marL="0" lvl="0" indent="0" algn="l" rtl="0">
              <a:spcBef>
                <a:spcPts val="800"/>
              </a:spcBef>
              <a:spcAft>
                <a:spcPts val="0"/>
              </a:spcAft>
              <a:buNone/>
            </a:pPr>
            <a:endParaRPr sz="1600"/>
          </a:p>
          <a:p>
            <a:pPr marL="0" lvl="0" indent="0" algn="l" rtl="0">
              <a:spcBef>
                <a:spcPts val="800"/>
              </a:spcBef>
              <a:spcAft>
                <a:spcPts val="0"/>
              </a:spcAft>
              <a:buNone/>
            </a:pPr>
            <a:endParaRPr sz="1800"/>
          </a:p>
          <a:p>
            <a:pPr marL="0" lvl="0" indent="0" algn="l" rtl="0">
              <a:spcBef>
                <a:spcPts val="800"/>
              </a:spcBef>
              <a:spcAft>
                <a:spcPts val="800"/>
              </a:spcAft>
              <a:buNone/>
            </a:pPr>
            <a:endParaRPr sz="1800"/>
          </a:p>
        </p:txBody>
      </p:sp>
      <p:sp>
        <p:nvSpPr>
          <p:cNvPr id="180" name="Google Shape;180;p24"/>
          <p:cNvSpPr txBox="1">
            <a:spLocks noGrp="1"/>
          </p:cNvSpPr>
          <p:nvPr>
            <p:ph type="sldNum" idx="12"/>
          </p:nvPr>
        </p:nvSpPr>
        <p:spPr>
          <a:xfrm>
            <a:off x="4106995" y="4785331"/>
            <a:ext cx="413400" cy="2835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Clr>
                <a:srgbClr val="000000"/>
              </a:buClr>
              <a:buFont typeface="Arial"/>
              <a:buNone/>
            </a:pPr>
            <a:fld id="{00000000-1234-1234-1234-123412341234}" type="slidenum">
              <a:rPr lang="en"/>
              <a:t>3</a:t>
            </a:fld>
            <a:endParaRPr/>
          </a:p>
        </p:txBody>
      </p:sp>
      <p:pic>
        <p:nvPicPr>
          <p:cNvPr id="181" name="Google Shape;181;p24"/>
          <p:cNvPicPr preferRelativeResize="0"/>
          <p:nvPr/>
        </p:nvPicPr>
        <p:blipFill>
          <a:blip r:embed="rId3">
            <a:alphaModFix/>
          </a:blip>
          <a:stretch>
            <a:fillRect/>
          </a:stretch>
        </p:blipFill>
        <p:spPr>
          <a:xfrm>
            <a:off x="6451850" y="2502350"/>
            <a:ext cx="2576751" cy="1532600"/>
          </a:xfrm>
          <a:prstGeom prst="rect">
            <a:avLst/>
          </a:prstGeom>
          <a:noFill/>
          <a:ln>
            <a:noFill/>
          </a:ln>
        </p:spPr>
      </p:pic>
      <p:sp>
        <p:nvSpPr>
          <p:cNvPr id="182" name="Google Shape;182;p24"/>
          <p:cNvSpPr txBox="1"/>
          <p:nvPr/>
        </p:nvSpPr>
        <p:spPr>
          <a:xfrm>
            <a:off x="7240825" y="3975025"/>
            <a:ext cx="1677900" cy="40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solidFill>
                  <a:srgbClr val="FFFFFF"/>
                </a:solidFill>
                <a:latin typeface="Calibri"/>
                <a:ea typeface="Calibri"/>
                <a:cs typeface="Calibri"/>
                <a:sym typeface="Calibri"/>
              </a:rPr>
              <a:t>Microchip CSAC [1]</a:t>
            </a:r>
            <a:endParaRPr sz="1100">
              <a:solidFill>
                <a:srgbClr val="FFFFFF"/>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pic>
        <p:nvPicPr>
          <p:cNvPr id="187" name="Google Shape;187;p25"/>
          <p:cNvPicPr preferRelativeResize="0"/>
          <p:nvPr/>
        </p:nvPicPr>
        <p:blipFill rotWithShape="1">
          <a:blip r:embed="rId3">
            <a:alphaModFix/>
          </a:blip>
          <a:srcRect b="9999"/>
          <a:stretch/>
        </p:blipFill>
        <p:spPr>
          <a:xfrm>
            <a:off x="0" y="4950"/>
            <a:ext cx="9144000" cy="5143500"/>
          </a:xfrm>
          <a:prstGeom prst="rect">
            <a:avLst/>
          </a:prstGeom>
          <a:noFill/>
          <a:ln>
            <a:noFill/>
          </a:ln>
        </p:spPr>
      </p:pic>
      <p:sp>
        <p:nvSpPr>
          <p:cNvPr id="188" name="Google Shape;188;p25"/>
          <p:cNvSpPr txBox="1"/>
          <p:nvPr/>
        </p:nvSpPr>
        <p:spPr>
          <a:xfrm>
            <a:off x="1762325" y="4566150"/>
            <a:ext cx="2146200" cy="558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000000"/>
              </a:buClr>
              <a:buSzPts val="400"/>
              <a:buFont typeface="Calibri"/>
              <a:buNone/>
            </a:pPr>
            <a:r>
              <a:rPr lang="en" sz="1500" b="1">
                <a:solidFill>
                  <a:srgbClr val="FFFFFF"/>
                </a:solidFill>
                <a:latin typeface="Lato"/>
                <a:ea typeface="Lato"/>
                <a:cs typeface="Lato"/>
                <a:sym typeface="Lato"/>
              </a:rPr>
              <a:t>Phase 1: </a:t>
            </a:r>
            <a:r>
              <a:rPr lang="en" sz="1500">
                <a:solidFill>
                  <a:srgbClr val="FFFFFF"/>
                </a:solidFill>
                <a:latin typeface="Lato"/>
                <a:ea typeface="Lato"/>
                <a:cs typeface="Lato"/>
                <a:sym typeface="Lato"/>
              </a:rPr>
              <a:t>Release from the Launch Vehicle</a:t>
            </a:r>
            <a:endParaRPr sz="1500">
              <a:solidFill>
                <a:srgbClr val="FFFFFF"/>
              </a:solidFill>
              <a:latin typeface="Lato"/>
              <a:ea typeface="Lato"/>
              <a:cs typeface="Lato"/>
              <a:sym typeface="Lato"/>
            </a:endParaRPr>
          </a:p>
        </p:txBody>
      </p:sp>
      <p:sp>
        <p:nvSpPr>
          <p:cNvPr id="189" name="Google Shape;189;p25"/>
          <p:cNvSpPr txBox="1"/>
          <p:nvPr/>
        </p:nvSpPr>
        <p:spPr>
          <a:xfrm>
            <a:off x="-41550" y="2372850"/>
            <a:ext cx="1848300" cy="13377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Clr>
                <a:srgbClr val="000000"/>
              </a:buClr>
              <a:buSzPts val="400"/>
              <a:buFont typeface="Calibri"/>
              <a:buNone/>
            </a:pPr>
            <a:r>
              <a:rPr lang="en" sz="1500" b="1">
                <a:solidFill>
                  <a:srgbClr val="FFFFFF"/>
                </a:solidFill>
                <a:latin typeface="Lato"/>
                <a:ea typeface="Lato"/>
                <a:cs typeface="Lato"/>
                <a:sym typeface="Lato"/>
              </a:rPr>
              <a:t>Phase 2</a:t>
            </a:r>
            <a:r>
              <a:rPr lang="en" sz="1500">
                <a:solidFill>
                  <a:srgbClr val="FFFFFF"/>
                </a:solidFill>
                <a:latin typeface="Lato"/>
                <a:ea typeface="Lato"/>
                <a:cs typeface="Lato"/>
                <a:sym typeface="Lato"/>
              </a:rPr>
              <a:t>: Commissioning</a:t>
            </a:r>
            <a:endParaRPr sz="1500">
              <a:solidFill>
                <a:srgbClr val="FFFFFF"/>
              </a:solidFill>
              <a:latin typeface="Lato"/>
              <a:ea typeface="Lato"/>
              <a:cs typeface="Lato"/>
              <a:sym typeface="Lato"/>
            </a:endParaRPr>
          </a:p>
        </p:txBody>
      </p:sp>
      <p:sp>
        <p:nvSpPr>
          <p:cNvPr id="190" name="Google Shape;190;p25"/>
          <p:cNvSpPr txBox="1"/>
          <p:nvPr/>
        </p:nvSpPr>
        <p:spPr>
          <a:xfrm>
            <a:off x="5716300" y="173213"/>
            <a:ext cx="1800000" cy="6504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000000"/>
              </a:buClr>
              <a:buSzPts val="400"/>
              <a:buFont typeface="Calibri"/>
              <a:buNone/>
            </a:pPr>
            <a:r>
              <a:rPr lang="en" sz="1500" b="1">
                <a:solidFill>
                  <a:srgbClr val="FFFFFF"/>
                </a:solidFill>
                <a:latin typeface="Lato"/>
                <a:ea typeface="Lato"/>
                <a:cs typeface="Lato"/>
                <a:sym typeface="Lato"/>
              </a:rPr>
              <a:t>Phase 4</a:t>
            </a:r>
            <a:r>
              <a:rPr lang="en" sz="1500">
                <a:solidFill>
                  <a:srgbClr val="FFFFFF"/>
                </a:solidFill>
                <a:latin typeface="Lato"/>
                <a:ea typeface="Lato"/>
                <a:cs typeface="Lato"/>
                <a:sym typeface="Lato"/>
              </a:rPr>
              <a:t>: (MO-5) CSAC Experiment</a:t>
            </a:r>
            <a:endParaRPr sz="1500" i="0" u="none" strike="noStrike" cap="none">
              <a:solidFill>
                <a:srgbClr val="FFFFFF"/>
              </a:solidFill>
              <a:latin typeface="Lato"/>
              <a:ea typeface="Lato"/>
              <a:cs typeface="Lato"/>
              <a:sym typeface="Lato"/>
            </a:endParaRPr>
          </a:p>
        </p:txBody>
      </p:sp>
      <p:sp>
        <p:nvSpPr>
          <p:cNvPr id="191" name="Google Shape;191;p25"/>
          <p:cNvSpPr txBox="1"/>
          <p:nvPr/>
        </p:nvSpPr>
        <p:spPr>
          <a:xfrm>
            <a:off x="785275" y="416100"/>
            <a:ext cx="1941900" cy="8361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 sz="1500" b="1">
                <a:solidFill>
                  <a:srgbClr val="FFFFFF"/>
                </a:solidFill>
                <a:latin typeface="Lato"/>
                <a:ea typeface="Lato"/>
                <a:cs typeface="Lato"/>
                <a:sym typeface="Lato"/>
              </a:rPr>
              <a:t>Phase 3</a:t>
            </a:r>
            <a:r>
              <a:rPr lang="en" sz="1500">
                <a:solidFill>
                  <a:srgbClr val="FFFFFF"/>
                </a:solidFill>
                <a:latin typeface="Lato"/>
                <a:ea typeface="Lato"/>
                <a:cs typeface="Lato"/>
                <a:sym typeface="Lato"/>
              </a:rPr>
              <a:t>: (MO1-4) Communications Demonstrations</a:t>
            </a:r>
            <a:endParaRPr sz="1500">
              <a:solidFill>
                <a:srgbClr val="FFFFFF"/>
              </a:solidFill>
              <a:latin typeface="Lato"/>
              <a:ea typeface="Lato"/>
              <a:cs typeface="Lato"/>
              <a:sym typeface="Lato"/>
            </a:endParaRPr>
          </a:p>
        </p:txBody>
      </p:sp>
      <p:pic>
        <p:nvPicPr>
          <p:cNvPr id="192" name="Google Shape;192;p25"/>
          <p:cNvPicPr preferRelativeResize="0"/>
          <p:nvPr/>
        </p:nvPicPr>
        <p:blipFill rotWithShape="1">
          <a:blip r:embed="rId4">
            <a:alphaModFix/>
          </a:blip>
          <a:srcRect/>
          <a:stretch/>
        </p:blipFill>
        <p:spPr>
          <a:xfrm>
            <a:off x="5863696" y="4236355"/>
            <a:ext cx="1217215" cy="836184"/>
          </a:xfrm>
          <a:prstGeom prst="rect">
            <a:avLst/>
          </a:prstGeom>
          <a:noFill/>
          <a:ln>
            <a:noFill/>
          </a:ln>
        </p:spPr>
      </p:pic>
      <p:sp>
        <p:nvSpPr>
          <p:cNvPr id="193" name="Google Shape;193;p25"/>
          <p:cNvSpPr txBox="1"/>
          <p:nvPr/>
        </p:nvSpPr>
        <p:spPr>
          <a:xfrm>
            <a:off x="7071431" y="4372078"/>
            <a:ext cx="1684500" cy="558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500" b="1">
                <a:solidFill>
                  <a:srgbClr val="FFFFFF"/>
                </a:solidFill>
                <a:latin typeface="Lato"/>
                <a:ea typeface="Lato"/>
                <a:cs typeface="Lato"/>
                <a:sym typeface="Lato"/>
              </a:rPr>
              <a:t>Phase 6</a:t>
            </a:r>
            <a:r>
              <a:rPr lang="en" sz="1500">
                <a:solidFill>
                  <a:srgbClr val="FFFFFF"/>
                </a:solidFill>
                <a:latin typeface="Lato"/>
                <a:ea typeface="Lato"/>
                <a:cs typeface="Lato"/>
                <a:sym typeface="Lato"/>
              </a:rPr>
              <a:t>: Deorbit, End of Mission</a:t>
            </a:r>
            <a:endParaRPr sz="1500">
              <a:solidFill>
                <a:srgbClr val="FFFFFF"/>
              </a:solidFill>
              <a:latin typeface="Lato"/>
              <a:ea typeface="Lato"/>
              <a:cs typeface="Lato"/>
              <a:sym typeface="Lato"/>
            </a:endParaRPr>
          </a:p>
        </p:txBody>
      </p:sp>
      <p:pic>
        <p:nvPicPr>
          <p:cNvPr id="194" name="Google Shape;194;p25"/>
          <p:cNvPicPr preferRelativeResize="0"/>
          <p:nvPr/>
        </p:nvPicPr>
        <p:blipFill rotWithShape="1">
          <a:blip r:embed="rId5">
            <a:alphaModFix/>
          </a:blip>
          <a:srcRect l="29881" t="9485" r="17869" b="6047"/>
          <a:stretch/>
        </p:blipFill>
        <p:spPr>
          <a:xfrm>
            <a:off x="0" y="3710550"/>
            <a:ext cx="1900440" cy="1337700"/>
          </a:xfrm>
          <a:prstGeom prst="rect">
            <a:avLst/>
          </a:prstGeom>
          <a:noFill/>
          <a:ln>
            <a:noFill/>
          </a:ln>
        </p:spPr>
      </p:pic>
      <p:pic>
        <p:nvPicPr>
          <p:cNvPr id="195" name="Google Shape;195;p25"/>
          <p:cNvPicPr preferRelativeResize="0"/>
          <p:nvPr/>
        </p:nvPicPr>
        <p:blipFill rotWithShape="1">
          <a:blip r:embed="rId6">
            <a:alphaModFix/>
          </a:blip>
          <a:srcRect l="44728" t="7311" r="35586" b="4707"/>
          <a:stretch/>
        </p:blipFill>
        <p:spPr>
          <a:xfrm>
            <a:off x="1758758" y="1202950"/>
            <a:ext cx="1419091" cy="2761651"/>
          </a:xfrm>
          <a:prstGeom prst="rect">
            <a:avLst/>
          </a:prstGeom>
          <a:noFill/>
          <a:ln>
            <a:noFill/>
          </a:ln>
        </p:spPr>
      </p:pic>
      <p:pic>
        <p:nvPicPr>
          <p:cNvPr id="196" name="Google Shape;196;p25"/>
          <p:cNvPicPr preferRelativeResize="0"/>
          <p:nvPr/>
        </p:nvPicPr>
        <p:blipFill rotWithShape="1">
          <a:blip r:embed="rId7">
            <a:alphaModFix/>
          </a:blip>
          <a:srcRect l="39519" t="14357" r="23382" b="3789"/>
          <a:stretch/>
        </p:blipFill>
        <p:spPr>
          <a:xfrm>
            <a:off x="2510228" y="365175"/>
            <a:ext cx="2211274" cy="2124424"/>
          </a:xfrm>
          <a:prstGeom prst="rect">
            <a:avLst/>
          </a:prstGeom>
          <a:noFill/>
          <a:ln>
            <a:noFill/>
          </a:ln>
        </p:spPr>
      </p:pic>
      <p:pic>
        <p:nvPicPr>
          <p:cNvPr id="197" name="Google Shape;197;p25"/>
          <p:cNvPicPr preferRelativeResize="0"/>
          <p:nvPr/>
        </p:nvPicPr>
        <p:blipFill rotWithShape="1">
          <a:blip r:embed="rId8">
            <a:alphaModFix/>
          </a:blip>
          <a:srcRect l="29336" t="14737" r="11506" b="10227"/>
          <a:stretch/>
        </p:blipFill>
        <p:spPr>
          <a:xfrm>
            <a:off x="4439063" y="812219"/>
            <a:ext cx="2710066" cy="1496626"/>
          </a:xfrm>
          <a:prstGeom prst="rect">
            <a:avLst/>
          </a:prstGeom>
          <a:noFill/>
          <a:ln>
            <a:noFill/>
          </a:ln>
        </p:spPr>
      </p:pic>
      <p:pic>
        <p:nvPicPr>
          <p:cNvPr id="198" name="Google Shape;198;p25"/>
          <p:cNvPicPr preferRelativeResize="0"/>
          <p:nvPr/>
        </p:nvPicPr>
        <p:blipFill rotWithShape="1">
          <a:blip r:embed="rId9">
            <a:alphaModFix/>
          </a:blip>
          <a:srcRect l="30226" t="12907" r="18393" b="5084"/>
          <a:stretch/>
        </p:blipFill>
        <p:spPr>
          <a:xfrm>
            <a:off x="5662776" y="1952250"/>
            <a:ext cx="3417898" cy="2375425"/>
          </a:xfrm>
          <a:prstGeom prst="rect">
            <a:avLst/>
          </a:prstGeom>
          <a:noFill/>
          <a:ln>
            <a:noFill/>
          </a:ln>
        </p:spPr>
      </p:pic>
      <p:sp>
        <p:nvSpPr>
          <p:cNvPr id="199" name="Google Shape;199;p25"/>
          <p:cNvSpPr txBox="1"/>
          <p:nvPr/>
        </p:nvSpPr>
        <p:spPr>
          <a:xfrm>
            <a:off x="7287250" y="1192869"/>
            <a:ext cx="1793424" cy="132426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000000"/>
              </a:buClr>
              <a:buSzPts val="400"/>
              <a:buFont typeface="Calibri"/>
              <a:buNone/>
            </a:pPr>
            <a:r>
              <a:rPr lang="en" sz="1500" b="1" dirty="0">
                <a:solidFill>
                  <a:srgbClr val="FFFFFF"/>
                </a:solidFill>
                <a:latin typeface="Lato"/>
                <a:ea typeface="Lato"/>
                <a:cs typeface="Lato"/>
                <a:sym typeface="Lato"/>
              </a:rPr>
              <a:t>Phase 5</a:t>
            </a:r>
            <a:r>
              <a:rPr lang="en" sz="1500" dirty="0">
                <a:solidFill>
                  <a:srgbClr val="FFFFFF"/>
                </a:solidFill>
                <a:latin typeface="Lato"/>
                <a:ea typeface="Lato"/>
                <a:cs typeface="Lato"/>
                <a:sym typeface="Lato"/>
              </a:rPr>
              <a:t>: (MO-6)  T-DaGHR Deployment &amp; Characterization</a:t>
            </a:r>
            <a:endParaRPr sz="1500" i="0" u="none" strike="noStrike" cap="none" dirty="0">
              <a:solidFill>
                <a:srgbClr val="FFFFFF"/>
              </a:solidFill>
              <a:latin typeface="Lato"/>
              <a:ea typeface="Lato"/>
              <a:cs typeface="Lato"/>
              <a:sym typeface="Lato"/>
            </a:endParaRPr>
          </a:p>
        </p:txBody>
      </p:sp>
      <p:sp>
        <p:nvSpPr>
          <p:cNvPr id="200" name="Google Shape;200;p25"/>
          <p:cNvSpPr/>
          <p:nvPr/>
        </p:nvSpPr>
        <p:spPr>
          <a:xfrm>
            <a:off x="4408875" y="730300"/>
            <a:ext cx="2709900" cy="2004300"/>
          </a:xfrm>
          <a:prstGeom prst="rect">
            <a:avLst/>
          </a:prstGeom>
          <a:noFill/>
          <a:ln w="7620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25"/>
          <p:cNvSpPr txBox="1">
            <a:spLocks noGrp="1"/>
          </p:cNvSpPr>
          <p:nvPr>
            <p:ph type="sldNum" idx="12"/>
          </p:nvPr>
        </p:nvSpPr>
        <p:spPr>
          <a:xfrm>
            <a:off x="4106995" y="4785331"/>
            <a:ext cx="413400" cy="2835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Clr>
                <a:srgbClr val="000000"/>
              </a:buClr>
              <a:buFont typeface="Arial"/>
              <a:buNone/>
            </a:pPr>
            <a:fld id="{00000000-1234-1234-1234-123412341234}" type="slidenum">
              <a:rPr lang="en"/>
              <a:t>4</a:t>
            </a:fld>
            <a:endParaRPr/>
          </a:p>
        </p:txBody>
      </p:sp>
      <p:sp>
        <p:nvSpPr>
          <p:cNvPr id="202" name="Google Shape;202;p25"/>
          <p:cNvSpPr txBox="1"/>
          <p:nvPr/>
        </p:nvSpPr>
        <p:spPr>
          <a:xfrm>
            <a:off x="7180300" y="4855250"/>
            <a:ext cx="2211300" cy="40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solidFill>
                  <a:srgbClr val="FFFFFF"/>
                </a:solidFill>
                <a:latin typeface="Calibri"/>
                <a:ea typeface="Calibri"/>
                <a:cs typeface="Calibri"/>
                <a:sym typeface="Calibri"/>
              </a:rPr>
              <a:t>MAXWELL Mission Timeline [2]</a:t>
            </a:r>
            <a:endParaRPr sz="1100">
              <a:solidFill>
                <a:srgbClr val="FFFFFF"/>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26"/>
          <p:cNvSpPr txBox="1">
            <a:spLocks noGrp="1"/>
          </p:cNvSpPr>
          <p:nvPr>
            <p:ph type="title"/>
          </p:nvPr>
        </p:nvSpPr>
        <p:spPr>
          <a:xfrm>
            <a:off x="514350" y="231100"/>
            <a:ext cx="7598700" cy="5754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CSAC Experiment Definition</a:t>
            </a:r>
            <a:endParaRPr/>
          </a:p>
        </p:txBody>
      </p:sp>
      <p:sp>
        <p:nvSpPr>
          <p:cNvPr id="208" name="Google Shape;208;p26"/>
          <p:cNvSpPr txBox="1">
            <a:spLocks noGrp="1"/>
          </p:cNvSpPr>
          <p:nvPr>
            <p:ph type="body" idx="1"/>
          </p:nvPr>
        </p:nvSpPr>
        <p:spPr>
          <a:xfrm>
            <a:off x="514350" y="1152850"/>
            <a:ext cx="8404500" cy="3409800"/>
          </a:xfrm>
          <a:prstGeom prst="rect">
            <a:avLst/>
          </a:prstGeom>
        </p:spPr>
        <p:txBody>
          <a:bodyPr spcFirstLastPara="1" wrap="square" lIns="68575" tIns="34275" rIns="68575" bIns="34275" anchor="t" anchorCtr="0">
            <a:noAutofit/>
          </a:bodyPr>
          <a:lstStyle/>
          <a:p>
            <a:pPr marL="457200" lvl="0" indent="-342900" algn="l" rtl="0">
              <a:spcBef>
                <a:spcPts val="0"/>
              </a:spcBef>
              <a:spcAft>
                <a:spcPts val="0"/>
              </a:spcAft>
              <a:buSzPts val="1800"/>
              <a:buChar char="●"/>
            </a:pPr>
            <a:r>
              <a:rPr lang="en" sz="1800"/>
              <a:t>Global Positioning System (GPS)</a:t>
            </a:r>
            <a:endParaRPr sz="1800"/>
          </a:p>
          <a:p>
            <a:pPr marL="914400" lvl="1" indent="-330200" algn="l" rtl="0">
              <a:spcBef>
                <a:spcPts val="0"/>
              </a:spcBef>
              <a:spcAft>
                <a:spcPts val="0"/>
              </a:spcAft>
              <a:buSzPts val="1600"/>
              <a:buChar char="○"/>
            </a:pPr>
            <a:r>
              <a:rPr lang="en" sz="1600"/>
              <a:t>Constellation of 32 satellites</a:t>
            </a:r>
            <a:endParaRPr sz="1600"/>
          </a:p>
          <a:p>
            <a:pPr marL="914400" lvl="1" indent="-330200" algn="l" rtl="0">
              <a:spcBef>
                <a:spcPts val="0"/>
              </a:spcBef>
              <a:spcAft>
                <a:spcPts val="0"/>
              </a:spcAft>
              <a:buSzPts val="1600"/>
              <a:buChar char="○"/>
            </a:pPr>
            <a:r>
              <a:rPr lang="en" sz="1600"/>
              <a:t>Transmit position, clock data and ranging signals</a:t>
            </a:r>
            <a:endParaRPr sz="1600"/>
          </a:p>
          <a:p>
            <a:pPr marL="914400" lvl="1" indent="-330200" algn="l" rtl="0">
              <a:spcBef>
                <a:spcPts val="0"/>
              </a:spcBef>
              <a:spcAft>
                <a:spcPts val="0"/>
              </a:spcAft>
              <a:buSzPts val="1600"/>
              <a:buChar char="○"/>
            </a:pPr>
            <a:r>
              <a:rPr lang="en" sz="1600"/>
              <a:t>Satellite GPS receivers use multilateration solutions to determine location and clock bias</a:t>
            </a:r>
            <a:endParaRPr sz="1600"/>
          </a:p>
          <a:p>
            <a:pPr marL="914400" lvl="1" indent="-330200" algn="l" rtl="0">
              <a:spcBef>
                <a:spcPts val="0"/>
              </a:spcBef>
              <a:spcAft>
                <a:spcPts val="0"/>
              </a:spcAft>
              <a:buSzPts val="1600"/>
              <a:buChar char="○"/>
            </a:pPr>
            <a:r>
              <a:rPr lang="en" sz="1600"/>
              <a:t>Allows onboard clock steering or observation of external clocks</a:t>
            </a:r>
            <a:endParaRPr sz="1600"/>
          </a:p>
          <a:p>
            <a:pPr marL="457200" lvl="0" indent="0" algn="l" rtl="0">
              <a:spcBef>
                <a:spcPts val="800"/>
              </a:spcBef>
              <a:spcAft>
                <a:spcPts val="0"/>
              </a:spcAft>
              <a:buNone/>
            </a:pPr>
            <a:endParaRPr sz="600"/>
          </a:p>
          <a:p>
            <a:pPr marL="457200" lvl="0" indent="-342900" algn="l" rtl="0">
              <a:spcBef>
                <a:spcPts val="800"/>
              </a:spcBef>
              <a:spcAft>
                <a:spcPts val="0"/>
              </a:spcAft>
              <a:buSzPts val="1800"/>
              <a:buChar char="●"/>
            </a:pPr>
            <a:r>
              <a:rPr lang="en" sz="1800"/>
              <a:t>The CSAC experiment will run onboard MAXWELL, with a NovAtel OEM 729 GPS receiver using the unsteered CSAC as an external clock.</a:t>
            </a:r>
            <a:endParaRPr sz="1800"/>
          </a:p>
          <a:p>
            <a:pPr marL="457200" lvl="0" indent="0" algn="l" rtl="0">
              <a:spcBef>
                <a:spcPts val="800"/>
              </a:spcBef>
              <a:spcAft>
                <a:spcPts val="0"/>
              </a:spcAft>
              <a:buNone/>
            </a:pPr>
            <a:endParaRPr sz="600"/>
          </a:p>
          <a:p>
            <a:pPr marL="457200" lvl="0" indent="-342900" algn="l" rtl="0">
              <a:spcBef>
                <a:spcPts val="800"/>
              </a:spcBef>
              <a:spcAft>
                <a:spcPts val="0"/>
              </a:spcAft>
              <a:buSzPts val="1800"/>
              <a:buChar char="●"/>
            </a:pPr>
            <a:r>
              <a:rPr lang="en" sz="1800"/>
              <a:t>Data Acquisition:</a:t>
            </a:r>
            <a:endParaRPr sz="1800"/>
          </a:p>
          <a:p>
            <a:pPr marL="914400" lvl="1" indent="-330200" algn="l" rtl="0">
              <a:spcBef>
                <a:spcPts val="0"/>
              </a:spcBef>
              <a:spcAft>
                <a:spcPts val="0"/>
              </a:spcAft>
              <a:buSzPts val="1600"/>
              <a:buChar char="○"/>
            </a:pPr>
            <a:r>
              <a:rPr lang="en" sz="1600"/>
              <a:t>GPS Data: Position, Clock Bias and Rate, Pseudorange, Phase</a:t>
            </a:r>
            <a:endParaRPr sz="1600"/>
          </a:p>
          <a:p>
            <a:pPr marL="914400" lvl="1" indent="-330200" algn="l" rtl="0">
              <a:spcBef>
                <a:spcPts val="0"/>
              </a:spcBef>
              <a:spcAft>
                <a:spcPts val="0"/>
              </a:spcAft>
              <a:buSzPts val="1600"/>
              <a:buChar char="○"/>
            </a:pPr>
            <a:r>
              <a:rPr lang="en" sz="1600"/>
              <a:t>CSAC Physics Package Data: Temperature </a:t>
            </a:r>
            <a:endParaRPr sz="600"/>
          </a:p>
          <a:p>
            <a:pPr marL="0" lvl="0" indent="0" algn="l" rtl="0">
              <a:spcBef>
                <a:spcPts val="800"/>
              </a:spcBef>
              <a:spcAft>
                <a:spcPts val="0"/>
              </a:spcAft>
              <a:buNone/>
            </a:pPr>
            <a:endParaRPr sz="1800"/>
          </a:p>
          <a:p>
            <a:pPr marL="0" lvl="0" indent="0" algn="l" rtl="0">
              <a:spcBef>
                <a:spcPts val="800"/>
              </a:spcBef>
              <a:spcAft>
                <a:spcPts val="0"/>
              </a:spcAft>
              <a:buNone/>
            </a:pPr>
            <a:endParaRPr sz="1800"/>
          </a:p>
          <a:p>
            <a:pPr marL="0" lvl="0" indent="0" algn="l" rtl="0">
              <a:spcBef>
                <a:spcPts val="800"/>
              </a:spcBef>
              <a:spcAft>
                <a:spcPts val="800"/>
              </a:spcAft>
              <a:buNone/>
            </a:pPr>
            <a:endParaRPr sz="1800"/>
          </a:p>
        </p:txBody>
      </p:sp>
      <p:sp>
        <p:nvSpPr>
          <p:cNvPr id="209" name="Google Shape;209;p26"/>
          <p:cNvSpPr txBox="1">
            <a:spLocks noGrp="1"/>
          </p:cNvSpPr>
          <p:nvPr>
            <p:ph type="sldNum" idx="12"/>
          </p:nvPr>
        </p:nvSpPr>
        <p:spPr>
          <a:xfrm>
            <a:off x="4106995" y="4785331"/>
            <a:ext cx="413400" cy="2835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Clr>
                <a:srgbClr val="000000"/>
              </a:buClr>
              <a:buFont typeface="Arial"/>
              <a:buNone/>
            </a:pPr>
            <a:fld id="{00000000-1234-1234-1234-123412341234}" type="slidenum">
              <a:rPr lang="en"/>
              <a:t>5</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7"/>
          <p:cNvSpPr txBox="1">
            <a:spLocks noGrp="1"/>
          </p:cNvSpPr>
          <p:nvPr>
            <p:ph type="title"/>
          </p:nvPr>
        </p:nvSpPr>
        <p:spPr>
          <a:xfrm>
            <a:off x="514350" y="231100"/>
            <a:ext cx="7598700" cy="5754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MAXWELL Experiment Block Diagram</a:t>
            </a:r>
            <a:endParaRPr/>
          </a:p>
        </p:txBody>
      </p:sp>
      <p:sp>
        <p:nvSpPr>
          <p:cNvPr id="215" name="Google Shape;215;p27"/>
          <p:cNvSpPr txBox="1">
            <a:spLocks noGrp="1"/>
          </p:cNvSpPr>
          <p:nvPr>
            <p:ph type="sldNum" idx="12"/>
          </p:nvPr>
        </p:nvSpPr>
        <p:spPr>
          <a:xfrm>
            <a:off x="4106995" y="4785331"/>
            <a:ext cx="413400" cy="2835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Clr>
                <a:srgbClr val="000000"/>
              </a:buClr>
              <a:buFont typeface="Arial"/>
              <a:buNone/>
            </a:pPr>
            <a:fld id="{00000000-1234-1234-1234-123412341234}" type="slidenum">
              <a:rPr lang="en"/>
              <a:t>6</a:t>
            </a:fld>
            <a:endParaRPr/>
          </a:p>
        </p:txBody>
      </p:sp>
      <p:pic>
        <p:nvPicPr>
          <p:cNvPr id="216" name="Google Shape;216;p27"/>
          <p:cNvPicPr preferRelativeResize="0"/>
          <p:nvPr/>
        </p:nvPicPr>
        <p:blipFill>
          <a:blip r:embed="rId3">
            <a:alphaModFix/>
          </a:blip>
          <a:stretch>
            <a:fillRect/>
          </a:stretch>
        </p:blipFill>
        <p:spPr>
          <a:xfrm>
            <a:off x="1353087" y="746013"/>
            <a:ext cx="6095387" cy="3651475"/>
          </a:xfrm>
          <a:prstGeom prst="rect">
            <a:avLst/>
          </a:prstGeom>
          <a:noFill/>
          <a:ln>
            <a:noFill/>
          </a:ln>
        </p:spPr>
      </p:pic>
      <p:sp>
        <p:nvSpPr>
          <p:cNvPr id="217" name="Google Shape;217;p27"/>
          <p:cNvSpPr txBox="1"/>
          <p:nvPr/>
        </p:nvSpPr>
        <p:spPr>
          <a:xfrm>
            <a:off x="7537875" y="3927425"/>
            <a:ext cx="1521300" cy="575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solidFill>
                  <a:srgbClr val="FFFFFF"/>
                </a:solidFill>
                <a:latin typeface="Calibri"/>
                <a:ea typeface="Calibri"/>
                <a:cs typeface="Calibri"/>
                <a:sym typeface="Calibri"/>
              </a:rPr>
              <a:t>MAXWELL Block Diagram [2]</a:t>
            </a:r>
            <a:endParaRPr sz="1100">
              <a:solidFill>
                <a:srgbClr val="FFFFFF"/>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28"/>
          <p:cNvSpPr txBox="1">
            <a:spLocks noGrp="1"/>
          </p:cNvSpPr>
          <p:nvPr>
            <p:ph type="title"/>
          </p:nvPr>
        </p:nvSpPr>
        <p:spPr>
          <a:xfrm>
            <a:off x="514350" y="231100"/>
            <a:ext cx="3705900" cy="5754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Hardware and Software Testing</a:t>
            </a:r>
            <a:endParaRPr/>
          </a:p>
        </p:txBody>
      </p:sp>
      <p:sp>
        <p:nvSpPr>
          <p:cNvPr id="223" name="Google Shape;223;p28"/>
          <p:cNvSpPr txBox="1">
            <a:spLocks noGrp="1"/>
          </p:cNvSpPr>
          <p:nvPr>
            <p:ph type="body" idx="1"/>
          </p:nvPr>
        </p:nvSpPr>
        <p:spPr>
          <a:xfrm>
            <a:off x="514350" y="1009725"/>
            <a:ext cx="3436200" cy="3409800"/>
          </a:xfrm>
          <a:prstGeom prst="rect">
            <a:avLst/>
          </a:prstGeom>
        </p:spPr>
        <p:txBody>
          <a:bodyPr spcFirstLastPara="1" wrap="square" lIns="68575" tIns="34275" rIns="68575" bIns="34275" anchor="t" anchorCtr="0">
            <a:noAutofit/>
          </a:bodyPr>
          <a:lstStyle/>
          <a:p>
            <a:pPr marL="457200" lvl="0" indent="-342900" algn="l" rtl="0">
              <a:spcBef>
                <a:spcPts val="0"/>
              </a:spcBef>
              <a:spcAft>
                <a:spcPts val="0"/>
              </a:spcAft>
              <a:buSzPts val="1800"/>
              <a:buAutoNum type="arabicPeriod"/>
            </a:pPr>
            <a:r>
              <a:rPr lang="en" sz="1800" dirty="0"/>
              <a:t>GPS Receiver Operational Testing</a:t>
            </a:r>
          </a:p>
          <a:p>
            <a:pPr marL="457200" lvl="0" indent="-342900" algn="l" rtl="0">
              <a:spcBef>
                <a:spcPts val="0"/>
              </a:spcBef>
              <a:spcAft>
                <a:spcPts val="0"/>
              </a:spcAft>
              <a:buSzPts val="1800"/>
              <a:buAutoNum type="arabicPeriod"/>
            </a:pPr>
            <a:endParaRPr lang="en" sz="600" dirty="0"/>
          </a:p>
          <a:p>
            <a:pPr marL="457200" lvl="0" indent="-342900" algn="l" rtl="0">
              <a:spcBef>
                <a:spcPts val="0"/>
              </a:spcBef>
              <a:spcAft>
                <a:spcPts val="0"/>
              </a:spcAft>
              <a:buSzPts val="1800"/>
              <a:buAutoNum type="arabicPeriod"/>
            </a:pPr>
            <a:r>
              <a:rPr lang="en" sz="1800" dirty="0"/>
              <a:t>Breakout-Board Testing</a:t>
            </a:r>
            <a:endParaRPr sz="1800" dirty="0"/>
          </a:p>
          <a:p>
            <a:pPr marL="457200" lvl="0" indent="-342900" algn="l" rtl="0">
              <a:spcBef>
                <a:spcPts val="800"/>
              </a:spcBef>
              <a:spcAft>
                <a:spcPts val="0"/>
              </a:spcAft>
              <a:buSzPts val="1800"/>
              <a:buAutoNum type="arabicPeriod"/>
            </a:pPr>
            <a:endParaRPr lang="en" sz="600" dirty="0"/>
          </a:p>
          <a:p>
            <a:pPr marL="457200" lvl="0" indent="-342900" algn="l" rtl="0">
              <a:spcBef>
                <a:spcPts val="800"/>
              </a:spcBef>
              <a:spcAft>
                <a:spcPts val="0"/>
              </a:spcAft>
              <a:buSzPts val="1800"/>
              <a:buAutoNum type="arabicPeriod"/>
            </a:pPr>
            <a:r>
              <a:rPr lang="en" sz="1800" dirty="0"/>
              <a:t>MAXWELL Avionics Integration Testing </a:t>
            </a:r>
            <a:endParaRPr sz="1800" dirty="0"/>
          </a:p>
          <a:p>
            <a:pPr marL="457200" lvl="0" indent="-342900" algn="l" rtl="0">
              <a:spcBef>
                <a:spcPts val="800"/>
              </a:spcBef>
              <a:spcAft>
                <a:spcPts val="0"/>
              </a:spcAft>
              <a:buSzPts val="1800"/>
              <a:buAutoNum type="arabicPeriod"/>
            </a:pPr>
            <a:endParaRPr lang="en" sz="600" dirty="0"/>
          </a:p>
          <a:p>
            <a:pPr marL="457200" lvl="0" indent="-342900" algn="l" rtl="0">
              <a:spcBef>
                <a:spcPts val="800"/>
              </a:spcBef>
              <a:spcAft>
                <a:spcPts val="0"/>
              </a:spcAft>
              <a:buSzPts val="1800"/>
              <a:buAutoNum type="arabicPeriod"/>
            </a:pPr>
            <a:r>
              <a:rPr lang="en" sz="1800" dirty="0"/>
              <a:t>Thermal Chamber Testing</a:t>
            </a:r>
            <a:endParaRPr sz="1800" dirty="0"/>
          </a:p>
          <a:p>
            <a:pPr marL="457200" lvl="0" indent="-342900" algn="l" rtl="0">
              <a:spcBef>
                <a:spcPts val="800"/>
              </a:spcBef>
              <a:spcAft>
                <a:spcPts val="0"/>
              </a:spcAft>
              <a:buSzPts val="1800"/>
              <a:buAutoNum type="arabicPeriod"/>
            </a:pPr>
            <a:endParaRPr lang="en" sz="600" dirty="0"/>
          </a:p>
          <a:p>
            <a:pPr marL="457200" lvl="0" indent="-342900" algn="l" rtl="0">
              <a:spcBef>
                <a:spcPts val="800"/>
              </a:spcBef>
              <a:spcAft>
                <a:spcPts val="0"/>
              </a:spcAft>
              <a:buSzPts val="1800"/>
              <a:buAutoNum type="arabicPeriod"/>
            </a:pPr>
            <a:r>
              <a:rPr lang="en" sz="1800" dirty="0"/>
              <a:t>RF Simulator Testing</a:t>
            </a:r>
            <a:endParaRPr sz="1800" dirty="0"/>
          </a:p>
          <a:p>
            <a:pPr marL="457200" lvl="0" indent="0" algn="l" rtl="0">
              <a:spcBef>
                <a:spcPts val="800"/>
              </a:spcBef>
              <a:spcAft>
                <a:spcPts val="0"/>
              </a:spcAft>
              <a:buNone/>
            </a:pPr>
            <a:endParaRPr sz="1800" dirty="0"/>
          </a:p>
          <a:p>
            <a:pPr marL="0" lvl="0" indent="0" algn="l" rtl="0">
              <a:spcBef>
                <a:spcPts val="800"/>
              </a:spcBef>
              <a:spcAft>
                <a:spcPts val="0"/>
              </a:spcAft>
              <a:buNone/>
            </a:pPr>
            <a:endParaRPr sz="1800" u="sng" dirty="0"/>
          </a:p>
          <a:p>
            <a:pPr marL="0" lvl="0" indent="0" algn="l" rtl="0">
              <a:spcBef>
                <a:spcPts val="800"/>
              </a:spcBef>
              <a:spcAft>
                <a:spcPts val="800"/>
              </a:spcAft>
              <a:buNone/>
            </a:pPr>
            <a:endParaRPr sz="1800" u="sng" dirty="0"/>
          </a:p>
        </p:txBody>
      </p:sp>
      <p:sp>
        <p:nvSpPr>
          <p:cNvPr id="224" name="Google Shape;224;p28"/>
          <p:cNvSpPr txBox="1">
            <a:spLocks noGrp="1"/>
          </p:cNvSpPr>
          <p:nvPr>
            <p:ph type="sldNum" idx="12"/>
          </p:nvPr>
        </p:nvSpPr>
        <p:spPr>
          <a:xfrm>
            <a:off x="4106995" y="4785331"/>
            <a:ext cx="413400" cy="2835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Clr>
                <a:srgbClr val="000000"/>
              </a:buClr>
              <a:buFont typeface="Arial"/>
              <a:buNone/>
            </a:pPr>
            <a:fld id="{00000000-1234-1234-1234-123412341234}" type="slidenum">
              <a:rPr lang="en"/>
              <a:t>7</a:t>
            </a:fld>
            <a:endParaRPr/>
          </a:p>
        </p:txBody>
      </p:sp>
      <p:pic>
        <p:nvPicPr>
          <p:cNvPr id="225" name="Google Shape;225;p28"/>
          <p:cNvPicPr preferRelativeResize="0"/>
          <p:nvPr/>
        </p:nvPicPr>
        <p:blipFill rotWithShape="1">
          <a:blip r:embed="rId3">
            <a:alphaModFix/>
          </a:blip>
          <a:srcRect t="9228" r="3053" b="22767"/>
          <a:stretch/>
        </p:blipFill>
        <p:spPr>
          <a:xfrm rot="5400000">
            <a:off x="5965124" y="1217377"/>
            <a:ext cx="3950977" cy="2078675"/>
          </a:xfrm>
          <a:prstGeom prst="rect">
            <a:avLst/>
          </a:prstGeom>
          <a:noFill/>
          <a:ln w="28575" cap="flat" cmpd="sng">
            <a:solidFill>
              <a:srgbClr val="FFFFFF"/>
            </a:solidFill>
            <a:prstDash val="solid"/>
            <a:round/>
            <a:headEnd type="none" w="sm" len="sm"/>
            <a:tailEnd type="none" w="sm" len="sm"/>
          </a:ln>
        </p:spPr>
      </p:pic>
      <p:pic>
        <p:nvPicPr>
          <p:cNvPr id="226" name="Google Shape;226;p28"/>
          <p:cNvPicPr preferRelativeResize="0"/>
          <p:nvPr/>
        </p:nvPicPr>
        <p:blipFill rotWithShape="1">
          <a:blip r:embed="rId4">
            <a:alphaModFix/>
          </a:blip>
          <a:srcRect l="7689" t="18145" b="6964"/>
          <a:stretch/>
        </p:blipFill>
        <p:spPr>
          <a:xfrm rot="5400000">
            <a:off x="4605651" y="-265500"/>
            <a:ext cx="1760348" cy="2531247"/>
          </a:xfrm>
          <a:prstGeom prst="rect">
            <a:avLst/>
          </a:prstGeom>
          <a:noFill/>
          <a:ln w="28575" cap="flat" cmpd="sng">
            <a:solidFill>
              <a:srgbClr val="FFFFFF"/>
            </a:solidFill>
            <a:prstDash val="solid"/>
            <a:round/>
            <a:headEnd type="none" w="sm" len="sm"/>
            <a:tailEnd type="none" w="sm" len="sm"/>
          </a:ln>
        </p:spPr>
      </p:pic>
      <p:pic>
        <p:nvPicPr>
          <p:cNvPr id="227" name="Google Shape;227;p28"/>
          <p:cNvPicPr preferRelativeResize="0"/>
          <p:nvPr/>
        </p:nvPicPr>
        <p:blipFill>
          <a:blip r:embed="rId5">
            <a:alphaModFix/>
          </a:blip>
          <a:stretch>
            <a:fillRect/>
          </a:stretch>
        </p:blipFill>
        <p:spPr>
          <a:xfrm>
            <a:off x="4654125" y="1979850"/>
            <a:ext cx="1867625" cy="24246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29"/>
          <p:cNvSpPr txBox="1">
            <a:spLocks noGrp="1"/>
          </p:cNvSpPr>
          <p:nvPr>
            <p:ph type="title"/>
          </p:nvPr>
        </p:nvSpPr>
        <p:spPr>
          <a:xfrm>
            <a:off x="514350" y="231100"/>
            <a:ext cx="7598700" cy="5754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STK Simulation: Basic Setup</a:t>
            </a:r>
            <a:endParaRPr/>
          </a:p>
        </p:txBody>
      </p:sp>
      <p:sp>
        <p:nvSpPr>
          <p:cNvPr id="233" name="Google Shape;233;p29"/>
          <p:cNvSpPr txBox="1">
            <a:spLocks noGrp="1"/>
          </p:cNvSpPr>
          <p:nvPr>
            <p:ph type="sldNum" idx="12"/>
          </p:nvPr>
        </p:nvSpPr>
        <p:spPr>
          <a:xfrm>
            <a:off x="4106995" y="4785331"/>
            <a:ext cx="413400" cy="2835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Clr>
                <a:srgbClr val="000000"/>
              </a:buClr>
              <a:buFont typeface="Arial"/>
              <a:buNone/>
            </a:pPr>
            <a:fld id="{00000000-1234-1234-1234-123412341234}" type="slidenum">
              <a:rPr lang="en"/>
              <a:t>8</a:t>
            </a:fld>
            <a:endParaRPr/>
          </a:p>
        </p:txBody>
      </p:sp>
      <p:sp>
        <p:nvSpPr>
          <p:cNvPr id="234" name="Google Shape;234;p29"/>
          <p:cNvSpPr txBox="1">
            <a:spLocks noGrp="1"/>
          </p:cNvSpPr>
          <p:nvPr>
            <p:ph type="body" idx="1"/>
          </p:nvPr>
        </p:nvSpPr>
        <p:spPr>
          <a:xfrm>
            <a:off x="514350" y="933525"/>
            <a:ext cx="4059300" cy="34098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r>
              <a:rPr lang="en" sz="1800" u="sng"/>
              <a:t>MAXWELL Parameters</a:t>
            </a:r>
            <a:endParaRPr sz="1800" u="sng"/>
          </a:p>
          <a:p>
            <a:pPr marL="457200" lvl="0" indent="-342900" algn="l" rtl="0">
              <a:spcBef>
                <a:spcPts val="800"/>
              </a:spcBef>
              <a:spcAft>
                <a:spcPts val="0"/>
              </a:spcAft>
              <a:buSzPts val="1800"/>
              <a:buChar char="●"/>
            </a:pPr>
            <a:r>
              <a:rPr lang="en" sz="1800"/>
              <a:t>MAXWELL orbit: 500 km, 40° inc</a:t>
            </a:r>
            <a:endParaRPr sz="1800"/>
          </a:p>
          <a:p>
            <a:pPr marL="457200" lvl="0" indent="0" algn="l" rtl="0">
              <a:spcBef>
                <a:spcPts val="800"/>
              </a:spcBef>
              <a:spcAft>
                <a:spcPts val="0"/>
              </a:spcAft>
              <a:buNone/>
            </a:pPr>
            <a:endParaRPr sz="600"/>
          </a:p>
          <a:p>
            <a:pPr marL="457200" lvl="0" indent="-342900" algn="l" rtl="0">
              <a:spcBef>
                <a:spcPts val="800"/>
              </a:spcBef>
              <a:spcAft>
                <a:spcPts val="0"/>
              </a:spcAft>
              <a:buSzPts val="1800"/>
              <a:buChar char="●"/>
            </a:pPr>
            <a:r>
              <a:rPr lang="en" sz="1800"/>
              <a:t>Attitude description</a:t>
            </a:r>
            <a:endParaRPr sz="1800"/>
          </a:p>
          <a:p>
            <a:pPr marL="914400" lvl="1" indent="-342900" algn="l" rtl="0">
              <a:spcBef>
                <a:spcPts val="0"/>
              </a:spcBef>
              <a:spcAft>
                <a:spcPts val="0"/>
              </a:spcAft>
              <a:buSzPts val="1800"/>
              <a:buChar char="○"/>
            </a:pPr>
            <a:r>
              <a:rPr lang="en" sz="1800"/>
              <a:t>Sun-pointing</a:t>
            </a:r>
            <a:endParaRPr sz="1800"/>
          </a:p>
          <a:p>
            <a:pPr marL="914400" lvl="1" indent="-342900" algn="l" rtl="0">
              <a:spcBef>
                <a:spcPts val="0"/>
              </a:spcBef>
              <a:spcAft>
                <a:spcPts val="0"/>
              </a:spcAft>
              <a:buSzPts val="1800"/>
              <a:buChar char="○"/>
            </a:pPr>
            <a:r>
              <a:rPr lang="en" sz="1800"/>
              <a:t>Nadir-pointing</a:t>
            </a:r>
            <a:endParaRPr sz="1800"/>
          </a:p>
          <a:p>
            <a:pPr marL="0" lvl="0" indent="0" algn="l" rtl="0">
              <a:spcBef>
                <a:spcPts val="800"/>
              </a:spcBef>
              <a:spcAft>
                <a:spcPts val="0"/>
              </a:spcAft>
              <a:buNone/>
            </a:pPr>
            <a:r>
              <a:rPr lang="en" sz="1800" u="sng"/>
              <a:t>Basic Setup</a:t>
            </a:r>
            <a:endParaRPr sz="1800" u="sng"/>
          </a:p>
          <a:p>
            <a:pPr marL="457200" lvl="0" indent="-342900" algn="l" rtl="0">
              <a:spcBef>
                <a:spcPts val="800"/>
              </a:spcBef>
              <a:spcAft>
                <a:spcPts val="0"/>
              </a:spcAft>
              <a:buSzPts val="1800"/>
              <a:buChar char="●"/>
            </a:pPr>
            <a:r>
              <a:rPr lang="en" sz="1800"/>
              <a:t>GPS constellation for coverage</a:t>
            </a:r>
            <a:endParaRPr sz="1800"/>
          </a:p>
          <a:p>
            <a:pPr marL="457200" lvl="0" indent="0" algn="l" rtl="0">
              <a:spcBef>
                <a:spcPts val="800"/>
              </a:spcBef>
              <a:spcAft>
                <a:spcPts val="0"/>
              </a:spcAft>
              <a:buNone/>
            </a:pPr>
            <a:endParaRPr sz="600"/>
          </a:p>
          <a:p>
            <a:pPr marL="457200" lvl="0" indent="-342900" algn="l" rtl="0">
              <a:spcBef>
                <a:spcPts val="800"/>
              </a:spcBef>
              <a:spcAft>
                <a:spcPts val="0"/>
              </a:spcAft>
              <a:buSzPts val="1800"/>
              <a:buChar char="●"/>
            </a:pPr>
            <a:r>
              <a:rPr lang="en" sz="1800"/>
              <a:t>STK DOP calculation plotting</a:t>
            </a:r>
            <a:endParaRPr sz="1800"/>
          </a:p>
          <a:p>
            <a:pPr marL="457200" lvl="0" indent="0" algn="l" rtl="0">
              <a:spcBef>
                <a:spcPts val="800"/>
              </a:spcBef>
              <a:spcAft>
                <a:spcPts val="0"/>
              </a:spcAft>
              <a:buNone/>
            </a:pPr>
            <a:endParaRPr sz="1800"/>
          </a:p>
          <a:p>
            <a:pPr marL="457200" lvl="0" indent="0" algn="l" rtl="0">
              <a:spcBef>
                <a:spcPts val="800"/>
              </a:spcBef>
              <a:spcAft>
                <a:spcPts val="0"/>
              </a:spcAft>
              <a:buNone/>
            </a:pPr>
            <a:endParaRPr sz="1800"/>
          </a:p>
          <a:p>
            <a:pPr marL="457200" lvl="0" indent="0" algn="l" rtl="0">
              <a:spcBef>
                <a:spcPts val="800"/>
              </a:spcBef>
              <a:spcAft>
                <a:spcPts val="0"/>
              </a:spcAft>
              <a:buNone/>
            </a:pPr>
            <a:endParaRPr sz="1800"/>
          </a:p>
          <a:p>
            <a:pPr marL="0" lvl="0" indent="0" algn="l" rtl="0">
              <a:spcBef>
                <a:spcPts val="800"/>
              </a:spcBef>
              <a:spcAft>
                <a:spcPts val="0"/>
              </a:spcAft>
              <a:buNone/>
            </a:pPr>
            <a:endParaRPr sz="1800" u="sng"/>
          </a:p>
          <a:p>
            <a:pPr marL="0" lvl="0" indent="0" algn="l" rtl="0">
              <a:spcBef>
                <a:spcPts val="800"/>
              </a:spcBef>
              <a:spcAft>
                <a:spcPts val="800"/>
              </a:spcAft>
              <a:buNone/>
            </a:pPr>
            <a:endParaRPr sz="1800" u="sng"/>
          </a:p>
        </p:txBody>
      </p:sp>
      <p:pic>
        <p:nvPicPr>
          <p:cNvPr id="235" name="Google Shape;235;p29"/>
          <p:cNvPicPr preferRelativeResize="0"/>
          <p:nvPr/>
        </p:nvPicPr>
        <p:blipFill>
          <a:blip r:embed="rId3">
            <a:alphaModFix/>
          </a:blip>
          <a:stretch>
            <a:fillRect/>
          </a:stretch>
        </p:blipFill>
        <p:spPr>
          <a:xfrm>
            <a:off x="4190175" y="767625"/>
            <a:ext cx="4663151" cy="3608249"/>
          </a:xfrm>
          <a:prstGeom prst="rect">
            <a:avLst/>
          </a:prstGeom>
          <a:noFill/>
          <a:ln w="9525" cap="flat" cmpd="sng">
            <a:solidFill>
              <a:srgbClr val="FFFFFF"/>
            </a:solidFill>
            <a:prstDash val="solid"/>
            <a:round/>
            <a:headEnd type="none" w="sm" len="sm"/>
            <a:tailEnd type="none" w="sm" len="sm"/>
          </a:ln>
        </p:spPr>
      </p:pic>
      <p:pic>
        <p:nvPicPr>
          <p:cNvPr id="236" name="Google Shape;236;p29"/>
          <p:cNvPicPr preferRelativeResize="0"/>
          <p:nvPr/>
        </p:nvPicPr>
        <p:blipFill>
          <a:blip r:embed="rId4">
            <a:alphaModFix/>
          </a:blip>
          <a:stretch>
            <a:fillRect/>
          </a:stretch>
        </p:blipFill>
        <p:spPr>
          <a:xfrm>
            <a:off x="7611800" y="67250"/>
            <a:ext cx="1449101" cy="1471500"/>
          </a:xfrm>
          <a:prstGeom prst="rect">
            <a:avLst/>
          </a:prstGeom>
          <a:noFill/>
          <a:ln w="9525" cap="flat" cmpd="sng">
            <a:solidFill>
              <a:srgbClr val="FFFFFF"/>
            </a:solidFill>
            <a:prstDash val="solid"/>
            <a:round/>
            <a:headEnd type="none" w="sm" len="sm"/>
            <a:tailEnd type="none" w="sm" len="s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0"/>
          <p:cNvSpPr txBox="1">
            <a:spLocks noGrp="1"/>
          </p:cNvSpPr>
          <p:nvPr>
            <p:ph type="title"/>
          </p:nvPr>
        </p:nvSpPr>
        <p:spPr>
          <a:xfrm>
            <a:off x="514350" y="231100"/>
            <a:ext cx="8381400" cy="5754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STK Simulation: Directional Coverage Over Time</a:t>
            </a:r>
            <a:endParaRPr/>
          </a:p>
        </p:txBody>
      </p:sp>
      <p:sp>
        <p:nvSpPr>
          <p:cNvPr id="242" name="Google Shape;242;p30"/>
          <p:cNvSpPr txBox="1">
            <a:spLocks noGrp="1"/>
          </p:cNvSpPr>
          <p:nvPr>
            <p:ph type="sldNum" idx="12"/>
          </p:nvPr>
        </p:nvSpPr>
        <p:spPr>
          <a:xfrm>
            <a:off x="4106995" y="4785331"/>
            <a:ext cx="413400" cy="2835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fld id="{00000000-1234-1234-1234-123412341234}" type="slidenum">
              <a:rPr lang="en"/>
              <a:t>9</a:t>
            </a:fld>
            <a:endParaRPr/>
          </a:p>
        </p:txBody>
      </p:sp>
      <p:pic>
        <p:nvPicPr>
          <p:cNvPr id="244" name="Google Shape;244;p30"/>
          <p:cNvPicPr preferRelativeResize="0"/>
          <p:nvPr/>
        </p:nvPicPr>
        <p:blipFill>
          <a:blip r:embed="rId5">
            <a:alphaModFix/>
          </a:blip>
          <a:stretch>
            <a:fillRect/>
          </a:stretch>
        </p:blipFill>
        <p:spPr>
          <a:xfrm>
            <a:off x="6360251" y="842464"/>
            <a:ext cx="1909300" cy="3458575"/>
          </a:xfrm>
          <a:prstGeom prst="rect">
            <a:avLst/>
          </a:prstGeom>
          <a:noFill/>
          <a:ln>
            <a:noFill/>
          </a:ln>
        </p:spPr>
      </p:pic>
      <p:pic>
        <p:nvPicPr>
          <p:cNvPr id="2" name="Coverage_su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682707" y="1142789"/>
            <a:ext cx="4876800" cy="2743200"/>
          </a:xfrm>
          <a:prstGeom prst="rect">
            <a:avLst/>
          </a:prstGeom>
          <a:ln w="38100">
            <a:solidFill>
              <a:schemeClr val="bg1"/>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99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heme/theme1.xml><?xml version="1.0" encoding="utf-8"?>
<a:theme xmlns:a="http://schemas.openxmlformats.org/drawingml/2006/main" name="Celestial">
  <a:themeElements>
    <a:clrScheme name="Celestial">
      <a:dk1>
        <a:srgbClr val="000000"/>
      </a:dk1>
      <a:lt1>
        <a:srgbClr val="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TotalTime>
  <Words>520</Words>
  <Application>Microsoft Office PowerPoint</Application>
  <PresentationFormat>On-screen Show (16:9)</PresentationFormat>
  <Paragraphs>104</Paragraphs>
  <Slides>13</Slides>
  <Notes>13</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Lato</vt:lpstr>
      <vt:lpstr>Calibri</vt:lpstr>
      <vt:lpstr>Arial</vt:lpstr>
      <vt:lpstr>Celestial</vt:lpstr>
      <vt:lpstr>PowerPoint Presentation</vt:lpstr>
      <vt:lpstr>Presentation Overview</vt:lpstr>
      <vt:lpstr>CSAC Experiment Motivation</vt:lpstr>
      <vt:lpstr>PowerPoint Presentation</vt:lpstr>
      <vt:lpstr>CSAC Experiment Definition</vt:lpstr>
      <vt:lpstr>MAXWELL Experiment Block Diagram</vt:lpstr>
      <vt:lpstr>Hardware and Software Testing</vt:lpstr>
      <vt:lpstr>STK Simulation: Basic Setup</vt:lpstr>
      <vt:lpstr>STK Simulation: Directional Coverage Over Time</vt:lpstr>
      <vt:lpstr>MAXWELL Schedule</vt:lpstr>
      <vt:lpstr>Acknowledgements</vt:lpstr>
      <vt:lpstr>Questions? Contact Information: yashica.khatri@colorado.edu </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yashica khatri</dc:creator>
  <cp:lastModifiedBy>Michelle Howa</cp:lastModifiedBy>
  <cp:revision>5</cp:revision>
  <dcterms:modified xsi:type="dcterms:W3CDTF">2020-07-07T19:54:32Z</dcterms:modified>
</cp:coreProperties>
</file>