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0"/>
  </p:notesMasterIdLst>
  <p:handoutMasterIdLst>
    <p:handoutMasterId r:id="rId41"/>
  </p:handoutMasterIdLst>
  <p:sldIdLst>
    <p:sldId id="256" r:id="rId2"/>
    <p:sldId id="263" r:id="rId3"/>
    <p:sldId id="297" r:id="rId4"/>
    <p:sldId id="298" r:id="rId5"/>
    <p:sldId id="287" r:id="rId6"/>
    <p:sldId id="305" r:id="rId7"/>
    <p:sldId id="257" r:id="rId8"/>
    <p:sldId id="306" r:id="rId9"/>
    <p:sldId id="285" r:id="rId10"/>
    <p:sldId id="258" r:id="rId11"/>
    <p:sldId id="284" r:id="rId12"/>
    <p:sldId id="288" r:id="rId13"/>
    <p:sldId id="260" r:id="rId14"/>
    <p:sldId id="267" r:id="rId15"/>
    <p:sldId id="307" r:id="rId16"/>
    <p:sldId id="299" r:id="rId17"/>
    <p:sldId id="300" r:id="rId18"/>
    <p:sldId id="301" r:id="rId19"/>
    <p:sldId id="302" r:id="rId20"/>
    <p:sldId id="303" r:id="rId21"/>
    <p:sldId id="261" r:id="rId22"/>
    <p:sldId id="270" r:id="rId23"/>
    <p:sldId id="266" r:id="rId24"/>
    <p:sldId id="273" r:id="rId25"/>
    <p:sldId id="265" r:id="rId26"/>
    <p:sldId id="286" r:id="rId27"/>
    <p:sldId id="293" r:id="rId28"/>
    <p:sldId id="308" r:id="rId29"/>
    <p:sldId id="304" r:id="rId30"/>
    <p:sldId id="264" r:id="rId31"/>
    <p:sldId id="294" r:id="rId32"/>
    <p:sldId id="271" r:id="rId33"/>
    <p:sldId id="296" r:id="rId34"/>
    <p:sldId id="290" r:id="rId35"/>
    <p:sldId id="311" r:id="rId36"/>
    <p:sldId id="310" r:id="rId37"/>
    <p:sldId id="312" r:id="rId38"/>
    <p:sldId id="309" r:id="rId39"/>
  </p:sldIdLst>
  <p:sldSz cx="9144000" cy="6858000" type="screen4x3"/>
  <p:notesSz cx="6858000" cy="9144000"/>
  <p:embeddedFontLst>
    <p:embeddedFont>
      <p:font typeface="Calibri" panose="020F0502020204030204" pitchFamily="34" charset="0"/>
      <p:regular r:id="rId42"/>
      <p:bold r:id="rId43"/>
      <p:italic r:id="rId44"/>
      <p:boldItalic r:id="rId45"/>
    </p:embeddedFont>
    <p:embeddedFont>
      <p:font typeface="Calibri Light" panose="020F0302020204030204" pitchFamily="34" charset="0"/>
      <p:regular r:id="rId46"/>
      <p:italic r:id="rId47"/>
    </p:embeddedFont>
    <p:embeddedFont>
      <p:font typeface="Cambria" panose="02040503050406030204" pitchFamily="18" charset="0"/>
      <p:regular r:id="rId48"/>
      <p:bold r:id="rId49"/>
      <p:italic r:id="rId50"/>
      <p:boldItalic r:id="rId51"/>
    </p:embeddedFont>
    <p:embeddedFont>
      <p:font typeface="CMU Bright" panose="020B0604020202020204" charset="0"/>
      <p:regular r:id="rId52"/>
      <p:bold r:id="rId53"/>
      <p:italic r:id="rId54"/>
      <p:boldItalic r:id="rId55"/>
    </p:embeddedFont>
    <p:embeddedFont>
      <p:font typeface="Gill Sans MT" panose="020B0502020104020203" pitchFamily="34" charset="0"/>
      <p:regular r:id="rId56"/>
      <p:bold r:id="rId57"/>
      <p:italic r:id="rId58"/>
      <p:boldItalic r:id="rId5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D2FFB3D-56B5-4444-B7A5-1AB381D49605}">
          <p14:sldIdLst>
            <p14:sldId id="256"/>
            <p14:sldId id="263"/>
            <p14:sldId id="297"/>
            <p14:sldId id="298"/>
            <p14:sldId id="287"/>
            <p14:sldId id="305"/>
            <p14:sldId id="257"/>
            <p14:sldId id="306"/>
            <p14:sldId id="285"/>
            <p14:sldId id="258"/>
            <p14:sldId id="284"/>
            <p14:sldId id="288"/>
            <p14:sldId id="260"/>
            <p14:sldId id="267"/>
            <p14:sldId id="307"/>
            <p14:sldId id="299"/>
            <p14:sldId id="300"/>
            <p14:sldId id="301"/>
            <p14:sldId id="302"/>
            <p14:sldId id="303"/>
            <p14:sldId id="261"/>
            <p14:sldId id="270"/>
            <p14:sldId id="266"/>
            <p14:sldId id="273"/>
            <p14:sldId id="265"/>
            <p14:sldId id="286"/>
            <p14:sldId id="293"/>
            <p14:sldId id="308"/>
            <p14:sldId id="304"/>
            <p14:sldId id="264"/>
            <p14:sldId id="294"/>
            <p14:sldId id="271"/>
            <p14:sldId id="296"/>
            <p14:sldId id="290"/>
            <p14:sldId id="311"/>
            <p14:sldId id="310"/>
            <p14:sldId id="312"/>
            <p14:sldId id="30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ulianne Quinn" initials="JQ" lastIdx="1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FF00"/>
    <a:srgbClr val="4DAF4A"/>
    <a:srgbClr val="AC0000"/>
    <a:srgbClr val="984EA3"/>
    <a:srgbClr val="080808"/>
    <a:srgbClr val="F5F5FF"/>
    <a:srgbClr val="CCECFF"/>
    <a:srgbClr val="FF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465" autoAdjust="0"/>
  </p:normalViewPr>
  <p:slideViewPr>
    <p:cSldViewPr>
      <p:cViewPr varScale="1">
        <p:scale>
          <a:sx n="63" d="100"/>
          <a:sy n="63" d="100"/>
        </p:scale>
        <p:origin x="1066" y="48"/>
      </p:cViewPr>
      <p:guideLst>
        <p:guide orient="horz" pos="2160"/>
        <p:guide pos="2880"/>
      </p:guideLst>
    </p:cSldViewPr>
  </p:slideViewPr>
  <p:notesTextViewPr>
    <p:cViewPr>
      <p:scale>
        <a:sx n="3" d="2"/>
        <a:sy n="3" d="2"/>
      </p:scale>
      <p:origin x="0" y="0"/>
    </p:cViewPr>
  </p:notesTextViewPr>
  <p:sorterViewPr>
    <p:cViewPr>
      <p:scale>
        <a:sx n="100" d="100"/>
        <a:sy n="100" d="100"/>
      </p:scale>
      <p:origin x="0" y="0"/>
    </p:cViewPr>
  </p:sorterViewPr>
  <p:notesViewPr>
    <p:cSldViewPr>
      <p:cViewPr varScale="1">
        <p:scale>
          <a:sx n="79" d="100"/>
          <a:sy n="79" d="100"/>
        </p:scale>
        <p:origin x="2685" y="3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54" Type="http://schemas.openxmlformats.org/officeDocument/2006/relationships/font" Target="fonts/font13.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font" Target="fonts/font16.fntdata"/><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commentAuthors" Target="commentAuthors.xml"/><Relationship Id="rId65"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59" Type="http://schemas.openxmlformats.org/officeDocument/2006/relationships/font" Target="fonts/font1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th, Jared David (js4yd)" userId="689f0a42-fb0d-4c56-af94-694ac7fb0662" providerId="ADAL" clId="{AB9C6FB4-4D6D-42F4-8294-993BDB17DECC}"/>
    <pc:docChg chg="custSel modSld">
      <pc:chgData name="Smith, Jared David (js4yd)" userId="689f0a42-fb0d-4c56-af94-694ac7fb0662" providerId="ADAL" clId="{AB9C6FB4-4D6D-42F4-8294-993BDB17DECC}" dt="2020-06-29T16:32:30.469" v="23" actId="20577"/>
      <pc:docMkLst>
        <pc:docMk/>
      </pc:docMkLst>
      <pc:sldChg chg="modNotes modNotesTx">
        <pc:chgData name="Smith, Jared David (js4yd)" userId="689f0a42-fb0d-4c56-af94-694ac7fb0662" providerId="ADAL" clId="{AB9C6FB4-4D6D-42F4-8294-993BDB17DECC}" dt="2020-06-29T16:32:30.469" v="23" actId="20577"/>
        <pc:sldMkLst>
          <pc:docMk/>
          <pc:sldMk cId="784657443" sldId="256"/>
        </pc:sldMkLst>
      </pc:sldChg>
      <pc:sldChg chg="modNotesTx">
        <pc:chgData name="Smith, Jared David (js4yd)" userId="689f0a42-fb0d-4c56-af94-694ac7fb0662" providerId="ADAL" clId="{AB9C6FB4-4D6D-42F4-8294-993BDB17DECC}" dt="2020-06-29T16:30:54.859" v="18" actId="20577"/>
        <pc:sldMkLst>
          <pc:docMk/>
          <pc:sldMk cId="2084201246" sldId="293"/>
        </pc:sldMkLst>
      </pc:sldChg>
      <pc:sldChg chg="modNotesTx">
        <pc:chgData name="Smith, Jared David (js4yd)" userId="689f0a42-fb0d-4c56-af94-694ac7fb0662" providerId="ADAL" clId="{AB9C6FB4-4D6D-42F4-8294-993BDB17DECC}" dt="2020-06-29T16:30:08.311" v="17" actId="20577"/>
        <pc:sldMkLst>
          <pc:docMk/>
          <pc:sldMk cId="2915573690" sldId="306"/>
        </pc:sldMkLst>
      </pc:sldChg>
    </pc:docChg>
  </pc:docChgLst>
  <pc:docChgLst>
    <pc:chgData name="Smith, Jared David (js4yd)" userId="689f0a42-fb0d-4c56-af94-694ac7fb0662" providerId="ADAL" clId="{156F0D98-4168-4CE2-98FB-E83B0E943F7E}"/>
    <pc:docChg chg="undo custSel modSld sldOrd modMainMaster">
      <pc:chgData name="Smith, Jared David (js4yd)" userId="689f0a42-fb0d-4c56-af94-694ac7fb0662" providerId="ADAL" clId="{156F0D98-4168-4CE2-98FB-E83B0E943F7E}" dt="2020-06-29T15:21:19.298" v="604" actId="20577"/>
      <pc:docMkLst>
        <pc:docMk/>
      </pc:docMkLst>
      <pc:sldChg chg="modSp mod">
        <pc:chgData name="Smith, Jared David (js4yd)" userId="689f0a42-fb0d-4c56-af94-694ac7fb0662" providerId="ADAL" clId="{156F0D98-4168-4CE2-98FB-E83B0E943F7E}" dt="2020-06-25T14:18:45.339" v="601" actId="404"/>
        <pc:sldMkLst>
          <pc:docMk/>
          <pc:sldMk cId="784657443" sldId="256"/>
        </pc:sldMkLst>
        <pc:spChg chg="mod">
          <ac:chgData name="Smith, Jared David (js4yd)" userId="689f0a42-fb0d-4c56-af94-694ac7fb0662" providerId="ADAL" clId="{156F0D98-4168-4CE2-98FB-E83B0E943F7E}" dt="2020-06-25T14:18:45.339" v="601" actId="404"/>
          <ac:spMkLst>
            <pc:docMk/>
            <pc:sldMk cId="784657443" sldId="256"/>
            <ac:spMk id="3" creationId="{DA6E160B-AB1F-4291-A1ED-63013213DF08}"/>
          </ac:spMkLst>
        </pc:spChg>
      </pc:sldChg>
      <pc:sldChg chg="modNotesTx">
        <pc:chgData name="Smith, Jared David (js4yd)" userId="689f0a42-fb0d-4c56-af94-694ac7fb0662" providerId="ADAL" clId="{156F0D98-4168-4CE2-98FB-E83B0E943F7E}" dt="2020-06-29T15:21:19.298" v="604" actId="20577"/>
        <pc:sldMkLst>
          <pc:docMk/>
          <pc:sldMk cId="893972075" sldId="260"/>
        </pc:sldMkLst>
      </pc:sldChg>
      <pc:sldChg chg="ord">
        <pc:chgData name="Smith, Jared David (js4yd)" userId="689f0a42-fb0d-4c56-af94-694ac7fb0662" providerId="ADAL" clId="{156F0D98-4168-4CE2-98FB-E83B0E943F7E}" dt="2020-06-25T14:01:41.664" v="54"/>
        <pc:sldMkLst>
          <pc:docMk/>
          <pc:sldMk cId="772603369" sldId="266"/>
        </pc:sldMkLst>
      </pc:sldChg>
      <pc:sldChg chg="ord">
        <pc:chgData name="Smith, Jared David (js4yd)" userId="689f0a42-fb0d-4c56-af94-694ac7fb0662" providerId="ADAL" clId="{156F0D98-4168-4CE2-98FB-E83B0E943F7E}" dt="2020-06-25T14:01:58.037" v="56"/>
        <pc:sldMkLst>
          <pc:docMk/>
          <pc:sldMk cId="1272968277" sldId="270"/>
        </pc:sldMkLst>
      </pc:sldChg>
      <pc:sldChg chg="modSp mod">
        <pc:chgData name="Smith, Jared David (js4yd)" userId="689f0a42-fb0d-4c56-af94-694ac7fb0662" providerId="ADAL" clId="{156F0D98-4168-4CE2-98FB-E83B0E943F7E}" dt="2020-06-25T14:05:36.773" v="169" actId="14100"/>
        <pc:sldMkLst>
          <pc:docMk/>
          <pc:sldMk cId="3830774762" sldId="290"/>
        </pc:sldMkLst>
        <pc:spChg chg="mod">
          <ac:chgData name="Smith, Jared David (js4yd)" userId="689f0a42-fb0d-4c56-af94-694ac7fb0662" providerId="ADAL" clId="{156F0D98-4168-4CE2-98FB-E83B0E943F7E}" dt="2020-06-25T14:05:36.773" v="169" actId="14100"/>
          <ac:spMkLst>
            <pc:docMk/>
            <pc:sldMk cId="3830774762" sldId="290"/>
            <ac:spMk id="2" creationId="{37553DA9-A303-4F25-9587-21A5D40570E6}"/>
          </ac:spMkLst>
        </pc:spChg>
      </pc:sldChg>
      <pc:sldChg chg="modNotesTx">
        <pc:chgData name="Smith, Jared David (js4yd)" userId="689f0a42-fb0d-4c56-af94-694ac7fb0662" providerId="ADAL" clId="{156F0D98-4168-4CE2-98FB-E83B0E943F7E}" dt="2020-06-25T14:00:21.697" v="52" actId="20577"/>
        <pc:sldMkLst>
          <pc:docMk/>
          <pc:sldMk cId="2915573690" sldId="306"/>
        </pc:sldMkLst>
      </pc:sldChg>
      <pc:sldChg chg="modSp mod">
        <pc:chgData name="Smith, Jared David (js4yd)" userId="689f0a42-fb0d-4c56-af94-694ac7fb0662" providerId="ADAL" clId="{156F0D98-4168-4CE2-98FB-E83B0E943F7E}" dt="2020-06-25T14:08:32.090" v="296" actId="20577"/>
        <pc:sldMkLst>
          <pc:docMk/>
          <pc:sldMk cId="3505367736" sldId="309"/>
        </pc:sldMkLst>
        <pc:spChg chg="mod">
          <ac:chgData name="Smith, Jared David (js4yd)" userId="689f0a42-fb0d-4c56-af94-694ac7fb0662" providerId="ADAL" clId="{156F0D98-4168-4CE2-98FB-E83B0E943F7E}" dt="2020-06-25T14:08:32.090" v="296" actId="20577"/>
          <ac:spMkLst>
            <pc:docMk/>
            <pc:sldMk cId="3505367736" sldId="309"/>
            <ac:spMk id="2" creationId="{FCF54C79-F3AC-4C2A-B021-8C3302230BB9}"/>
          </ac:spMkLst>
        </pc:spChg>
      </pc:sldChg>
      <pc:sldChg chg="modSp mod modNotesTx">
        <pc:chgData name="Smith, Jared David (js4yd)" userId="689f0a42-fb0d-4c56-af94-694ac7fb0662" providerId="ADAL" clId="{156F0D98-4168-4CE2-98FB-E83B0E943F7E}" dt="2020-06-25T14:11:49.908" v="330" actId="20577"/>
        <pc:sldMkLst>
          <pc:docMk/>
          <pc:sldMk cId="16697563" sldId="310"/>
        </pc:sldMkLst>
        <pc:spChg chg="mod">
          <ac:chgData name="Smith, Jared David (js4yd)" userId="689f0a42-fb0d-4c56-af94-694ac7fb0662" providerId="ADAL" clId="{156F0D98-4168-4CE2-98FB-E83B0E943F7E}" dt="2020-06-25T14:08:46.077" v="311" actId="20577"/>
          <ac:spMkLst>
            <pc:docMk/>
            <pc:sldMk cId="16697563" sldId="310"/>
            <ac:spMk id="2" creationId="{37553DA9-A303-4F25-9587-21A5D40570E6}"/>
          </ac:spMkLst>
        </pc:spChg>
        <pc:spChg chg="mod">
          <ac:chgData name="Smith, Jared David (js4yd)" userId="689f0a42-fb0d-4c56-af94-694ac7fb0662" providerId="ADAL" clId="{156F0D98-4168-4CE2-98FB-E83B0E943F7E}" dt="2020-06-25T14:06:47.566" v="279" actId="20577"/>
          <ac:spMkLst>
            <pc:docMk/>
            <pc:sldMk cId="16697563" sldId="310"/>
            <ac:spMk id="3" creationId="{C3E97E4F-B164-4BDC-93DE-0D06E5ABDEA3}"/>
          </ac:spMkLst>
        </pc:spChg>
      </pc:sldChg>
      <pc:sldMasterChg chg="modSp mod">
        <pc:chgData name="Smith, Jared David (js4yd)" userId="689f0a42-fb0d-4c56-af94-694ac7fb0662" providerId="ADAL" clId="{156F0D98-4168-4CE2-98FB-E83B0E943F7E}" dt="2020-06-25T14:16:03.783" v="553" actId="20577"/>
        <pc:sldMasterMkLst>
          <pc:docMk/>
          <pc:sldMasterMk cId="0" sldId="2147483648"/>
        </pc:sldMasterMkLst>
        <pc:spChg chg="mod">
          <ac:chgData name="Smith, Jared David (js4yd)" userId="689f0a42-fb0d-4c56-af94-694ac7fb0662" providerId="ADAL" clId="{156F0D98-4168-4CE2-98FB-E83B0E943F7E}" dt="2020-06-25T14:15:58.267" v="550" actId="20577"/>
          <ac:spMkLst>
            <pc:docMk/>
            <pc:sldMasterMk cId="0" sldId="2147483648"/>
            <ac:spMk id="9" creationId="{B353F29B-53A3-41DE-82E7-054A11489F10}"/>
          </ac:spMkLst>
        </pc:spChg>
        <pc:spChg chg="mod">
          <ac:chgData name="Smith, Jared David (js4yd)" userId="689f0a42-fb0d-4c56-af94-694ac7fb0662" providerId="ADAL" clId="{156F0D98-4168-4CE2-98FB-E83B0E943F7E}" dt="2020-06-25T14:16:03.783" v="553" actId="20577"/>
          <ac:spMkLst>
            <pc:docMk/>
            <pc:sldMasterMk cId="0" sldId="2147483648"/>
            <ac:spMk id="10" creationId="{8754B3AE-C914-4DE4-9B4B-7A74FFE1E890}"/>
          </ac:spMkLst>
        </pc:spChg>
      </pc:sldMasterChg>
    </pc:docChg>
  </pc:docChgLst>
  <pc:docChgLst>
    <pc:chgData name="Smith, Jared David (js4yd)" userId="689f0a42-fb0d-4c56-af94-694ac7fb0662" providerId="ADAL" clId="{BF55D70C-4882-4676-8BCC-36AC3426FFCD}"/>
    <pc:docChg chg="undo custSel addSld delSld modSld sldOrd modSection">
      <pc:chgData name="Smith, Jared David (js4yd)" userId="689f0a42-fb0d-4c56-af94-694ac7fb0662" providerId="ADAL" clId="{BF55D70C-4882-4676-8BCC-36AC3426FFCD}" dt="2019-10-01T15:19:21.878" v="5031" actId="20577"/>
      <pc:docMkLst>
        <pc:docMk/>
      </pc:docMkLst>
      <pc:sldChg chg="delSp modSp">
        <pc:chgData name="Smith, Jared David (js4yd)" userId="689f0a42-fb0d-4c56-af94-694ac7fb0662" providerId="ADAL" clId="{BF55D70C-4882-4676-8BCC-36AC3426FFCD}" dt="2019-09-12T18:12:06.199" v="1189" actId="20577"/>
        <pc:sldMkLst>
          <pc:docMk/>
          <pc:sldMk cId="784657443" sldId="256"/>
        </pc:sldMkLst>
        <pc:spChg chg="mod">
          <ac:chgData name="Smith, Jared David (js4yd)" userId="689f0a42-fb0d-4c56-af94-694ac7fb0662" providerId="ADAL" clId="{BF55D70C-4882-4676-8BCC-36AC3426FFCD}" dt="2019-09-12T18:12:06.199" v="1189" actId="20577"/>
          <ac:spMkLst>
            <pc:docMk/>
            <pc:sldMk cId="784657443" sldId="256"/>
            <ac:spMk id="2" creationId="{1C4E3EE0-4F6B-41B7-85C0-FC5305537EBB}"/>
          </ac:spMkLst>
        </pc:spChg>
        <pc:spChg chg="mod">
          <ac:chgData name="Smith, Jared David (js4yd)" userId="689f0a42-fb0d-4c56-af94-694ac7fb0662" providerId="ADAL" clId="{BF55D70C-4882-4676-8BCC-36AC3426FFCD}" dt="2019-09-12T16:42:24.176" v="233" actId="20577"/>
          <ac:spMkLst>
            <pc:docMk/>
            <pc:sldMk cId="784657443" sldId="256"/>
            <ac:spMk id="3" creationId="{DA6E160B-AB1F-4291-A1ED-63013213DF08}"/>
          </ac:spMkLst>
        </pc:spChg>
        <pc:spChg chg="del">
          <ac:chgData name="Smith, Jared David (js4yd)" userId="689f0a42-fb0d-4c56-af94-694ac7fb0662" providerId="ADAL" clId="{BF55D70C-4882-4676-8BCC-36AC3426FFCD}" dt="2019-09-12T16:39:08.081" v="51" actId="478"/>
          <ac:spMkLst>
            <pc:docMk/>
            <pc:sldMk cId="784657443" sldId="256"/>
            <ac:spMk id="4" creationId="{BC4CA7AA-5C0D-4940-91AB-65D51258F8BE}"/>
          </ac:spMkLst>
        </pc:spChg>
        <pc:spChg chg="del">
          <ac:chgData name="Smith, Jared David (js4yd)" userId="689f0a42-fb0d-4c56-af94-694ac7fb0662" providerId="ADAL" clId="{BF55D70C-4882-4676-8BCC-36AC3426FFCD}" dt="2019-09-12T16:39:16.485" v="52" actId="478"/>
          <ac:spMkLst>
            <pc:docMk/>
            <pc:sldMk cId="784657443" sldId="256"/>
            <ac:spMk id="5" creationId="{5682B98C-5379-4EC4-9919-306F4918F56F}"/>
          </ac:spMkLst>
        </pc:spChg>
        <pc:picChg chg="del">
          <ac:chgData name="Smith, Jared David (js4yd)" userId="689f0a42-fb0d-4c56-af94-694ac7fb0662" providerId="ADAL" clId="{BF55D70C-4882-4676-8BCC-36AC3426FFCD}" dt="2019-09-12T16:39:04.769" v="50" actId="478"/>
          <ac:picMkLst>
            <pc:docMk/>
            <pc:sldMk cId="784657443" sldId="256"/>
            <ac:picMk id="6" creationId="{54E39C83-05C2-4978-A620-1A33F1BE27D0}"/>
          </ac:picMkLst>
        </pc:picChg>
      </pc:sldChg>
      <pc:sldChg chg="modSp add">
        <pc:chgData name="Smith, Jared David (js4yd)" userId="689f0a42-fb0d-4c56-af94-694ac7fb0662" providerId="ADAL" clId="{BF55D70C-4882-4676-8BCC-36AC3426FFCD}" dt="2019-09-12T16:45:36.517" v="771" actId="20577"/>
        <pc:sldMkLst>
          <pc:docMk/>
          <pc:sldMk cId="1942526697" sldId="257"/>
        </pc:sldMkLst>
        <pc:spChg chg="mod">
          <ac:chgData name="Smith, Jared David (js4yd)" userId="689f0a42-fb0d-4c56-af94-694ac7fb0662" providerId="ADAL" clId="{BF55D70C-4882-4676-8BCC-36AC3426FFCD}" dt="2019-09-12T16:43:28.004" v="291" actId="20577"/>
          <ac:spMkLst>
            <pc:docMk/>
            <pc:sldMk cId="1942526697" sldId="257"/>
            <ac:spMk id="2" creationId="{2662A12E-ABE3-4C48-8CB8-CCF7F7893F38}"/>
          </ac:spMkLst>
        </pc:spChg>
        <pc:spChg chg="mod">
          <ac:chgData name="Smith, Jared David (js4yd)" userId="689f0a42-fb0d-4c56-af94-694ac7fb0662" providerId="ADAL" clId="{BF55D70C-4882-4676-8BCC-36AC3426FFCD}" dt="2019-09-12T16:45:36.517" v="771" actId="20577"/>
          <ac:spMkLst>
            <pc:docMk/>
            <pc:sldMk cId="1942526697" sldId="257"/>
            <ac:spMk id="3" creationId="{B0548021-2EF3-42B8-AC87-6DB7D2EF9AD8}"/>
          </ac:spMkLst>
        </pc:spChg>
      </pc:sldChg>
      <pc:sldChg chg="addSp modSp add">
        <pc:chgData name="Smith, Jared David (js4yd)" userId="689f0a42-fb0d-4c56-af94-694ac7fb0662" providerId="ADAL" clId="{BF55D70C-4882-4676-8BCC-36AC3426FFCD}" dt="2019-09-12T16:46:37.799" v="794" actId="20577"/>
        <pc:sldMkLst>
          <pc:docMk/>
          <pc:sldMk cId="1325869395" sldId="258"/>
        </pc:sldMkLst>
        <pc:spChg chg="add mod">
          <ac:chgData name="Smith, Jared David (js4yd)" userId="689f0a42-fb0d-4c56-af94-694ac7fb0662" providerId="ADAL" clId="{BF55D70C-4882-4676-8BCC-36AC3426FFCD}" dt="2019-09-12T16:46:37.799" v="794" actId="20577"/>
          <ac:spMkLst>
            <pc:docMk/>
            <pc:sldMk cId="1325869395" sldId="258"/>
            <ac:spMk id="5" creationId="{4E17A6EC-FCCE-4EB4-9ADA-CE143256FB01}"/>
          </ac:spMkLst>
        </pc:spChg>
        <pc:picChg chg="add mod">
          <ac:chgData name="Smith, Jared David (js4yd)" userId="689f0a42-fb0d-4c56-af94-694ac7fb0662" providerId="ADAL" clId="{BF55D70C-4882-4676-8BCC-36AC3426FFCD}" dt="2019-09-12T16:46:27.255" v="777" actId="1076"/>
          <ac:picMkLst>
            <pc:docMk/>
            <pc:sldMk cId="1325869395" sldId="258"/>
            <ac:picMk id="4" creationId="{2AFF79B6-39BD-459E-88AA-B2645ED38769}"/>
          </ac:picMkLst>
        </pc:picChg>
      </pc:sldChg>
      <pc:sldChg chg="addSp delSp modSp add ord">
        <pc:chgData name="Smith, Jared David (js4yd)" userId="689f0a42-fb0d-4c56-af94-694ac7fb0662" providerId="ADAL" clId="{BF55D70C-4882-4676-8BCC-36AC3426FFCD}" dt="2019-09-13T02:14:16.374" v="3028"/>
        <pc:sldMkLst>
          <pc:docMk/>
          <pc:sldMk cId="893972075" sldId="260"/>
        </pc:sldMkLst>
        <pc:spChg chg="mod">
          <ac:chgData name="Smith, Jared David (js4yd)" userId="689f0a42-fb0d-4c56-af94-694ac7fb0662" providerId="ADAL" clId="{BF55D70C-4882-4676-8BCC-36AC3426FFCD}" dt="2019-09-12T18:11:11.118" v="1115" actId="20577"/>
          <ac:spMkLst>
            <pc:docMk/>
            <pc:sldMk cId="893972075" sldId="260"/>
            <ac:spMk id="2" creationId="{189CFF1A-17A1-40C5-994D-7F432329B2A8}"/>
          </ac:spMkLst>
        </pc:spChg>
        <pc:spChg chg="add del mod">
          <ac:chgData name="Smith, Jared David (js4yd)" userId="689f0a42-fb0d-4c56-af94-694ac7fb0662" providerId="ADAL" clId="{BF55D70C-4882-4676-8BCC-36AC3426FFCD}" dt="2019-09-13T02:02:32.505" v="2940"/>
          <ac:spMkLst>
            <pc:docMk/>
            <pc:sldMk cId="893972075" sldId="260"/>
            <ac:spMk id="3" creationId="{39171027-E5CC-4281-B37E-028F9AB3741A}"/>
          </ac:spMkLst>
        </pc:spChg>
        <pc:spChg chg="add mod">
          <ac:chgData name="Smith, Jared David (js4yd)" userId="689f0a42-fb0d-4c56-af94-694ac7fb0662" providerId="ADAL" clId="{BF55D70C-4882-4676-8BCC-36AC3426FFCD}" dt="2019-09-13T01:56:46.074" v="2689" actId="1076"/>
          <ac:spMkLst>
            <pc:docMk/>
            <pc:sldMk cId="893972075" sldId="260"/>
            <ac:spMk id="6" creationId="{A94BC7A7-FB55-4187-B5BB-453CA5765FE0}"/>
          </ac:spMkLst>
        </pc:spChg>
        <pc:picChg chg="add del mod">
          <ac:chgData name="Smith, Jared David (js4yd)" userId="689f0a42-fb0d-4c56-af94-694ac7fb0662" providerId="ADAL" clId="{BF55D70C-4882-4676-8BCC-36AC3426FFCD}" dt="2019-09-12T18:12:24.414" v="1191"/>
          <ac:picMkLst>
            <pc:docMk/>
            <pc:sldMk cId="893972075" sldId="260"/>
            <ac:picMk id="4" creationId="{ED8645CE-0CB0-4046-A003-05FAB6EBFCC6}"/>
          </ac:picMkLst>
        </pc:picChg>
        <pc:picChg chg="add mod">
          <ac:chgData name="Smith, Jared David (js4yd)" userId="689f0a42-fb0d-4c56-af94-694ac7fb0662" providerId="ADAL" clId="{BF55D70C-4882-4676-8BCC-36AC3426FFCD}" dt="2019-09-12T18:12:38.239" v="1196" actId="1076"/>
          <ac:picMkLst>
            <pc:docMk/>
            <pc:sldMk cId="893972075" sldId="260"/>
            <ac:picMk id="5" creationId="{1F2FF8CC-9205-40ED-BA3A-B5688BA94D5A}"/>
          </ac:picMkLst>
        </pc:picChg>
      </pc:sldChg>
      <pc:sldChg chg="modSp add">
        <pc:chgData name="Smith, Jared David (js4yd)" userId="689f0a42-fb0d-4c56-af94-694ac7fb0662" providerId="ADAL" clId="{BF55D70C-4882-4676-8BCC-36AC3426FFCD}" dt="2019-09-26T17:52:33.211" v="4530" actId="20577"/>
        <pc:sldMkLst>
          <pc:docMk/>
          <pc:sldMk cId="1764201072" sldId="261"/>
        </pc:sldMkLst>
        <pc:spChg chg="mod">
          <ac:chgData name="Smith, Jared David (js4yd)" userId="689f0a42-fb0d-4c56-af94-694ac7fb0662" providerId="ADAL" clId="{BF55D70C-4882-4676-8BCC-36AC3426FFCD}" dt="2019-09-12T18:13:02.389" v="1207" actId="20577"/>
          <ac:spMkLst>
            <pc:docMk/>
            <pc:sldMk cId="1764201072" sldId="261"/>
            <ac:spMk id="2" creationId="{BC78C597-BEC2-4629-8FB9-BFC6535D2993}"/>
          </ac:spMkLst>
        </pc:spChg>
        <pc:spChg chg="mod">
          <ac:chgData name="Smith, Jared David (js4yd)" userId="689f0a42-fb0d-4c56-af94-694ac7fb0662" providerId="ADAL" clId="{BF55D70C-4882-4676-8BCC-36AC3426FFCD}" dt="2019-09-26T17:52:33.211" v="4530" actId="20577"/>
          <ac:spMkLst>
            <pc:docMk/>
            <pc:sldMk cId="1764201072" sldId="261"/>
            <ac:spMk id="3" creationId="{2AEF4F32-9083-49C5-9CC9-95A1D2345D50}"/>
          </ac:spMkLst>
        </pc:spChg>
      </pc:sldChg>
      <pc:sldChg chg="modSp add">
        <pc:chgData name="Smith, Jared David (js4yd)" userId="689f0a42-fb0d-4c56-af94-694ac7fb0662" providerId="ADAL" clId="{BF55D70C-4882-4676-8BCC-36AC3426FFCD}" dt="2019-09-12T18:18:56.200" v="1766" actId="6549"/>
        <pc:sldMkLst>
          <pc:docMk/>
          <pc:sldMk cId="3435421569" sldId="263"/>
        </pc:sldMkLst>
        <pc:spChg chg="mod">
          <ac:chgData name="Smith, Jared David (js4yd)" userId="689f0a42-fb0d-4c56-af94-694ac7fb0662" providerId="ADAL" clId="{BF55D70C-4882-4676-8BCC-36AC3426FFCD}" dt="2019-09-12T18:14:12.220" v="1312" actId="20577"/>
          <ac:spMkLst>
            <pc:docMk/>
            <pc:sldMk cId="3435421569" sldId="263"/>
            <ac:spMk id="2" creationId="{556A8DBE-036E-4B34-B9CD-C6A02D10FA76}"/>
          </ac:spMkLst>
        </pc:spChg>
        <pc:spChg chg="mod">
          <ac:chgData name="Smith, Jared David (js4yd)" userId="689f0a42-fb0d-4c56-af94-694ac7fb0662" providerId="ADAL" clId="{BF55D70C-4882-4676-8BCC-36AC3426FFCD}" dt="2019-09-12T18:18:56.200" v="1766" actId="6549"/>
          <ac:spMkLst>
            <pc:docMk/>
            <pc:sldMk cId="3435421569" sldId="263"/>
            <ac:spMk id="3" creationId="{AB12C796-FED4-42AD-8AB0-8A3A3091CF65}"/>
          </ac:spMkLst>
        </pc:spChg>
      </pc:sldChg>
      <pc:sldChg chg="addSp delSp modSp add">
        <pc:chgData name="Smith, Jared David (js4yd)" userId="689f0a42-fb0d-4c56-af94-694ac7fb0662" providerId="ADAL" clId="{BF55D70C-4882-4676-8BCC-36AC3426FFCD}" dt="2019-09-13T01:57:34.053" v="2705" actId="27636"/>
        <pc:sldMkLst>
          <pc:docMk/>
          <pc:sldMk cId="1657922904" sldId="264"/>
        </pc:sldMkLst>
        <pc:spChg chg="mod">
          <ac:chgData name="Smith, Jared David (js4yd)" userId="689f0a42-fb0d-4c56-af94-694ac7fb0662" providerId="ADAL" clId="{BF55D70C-4882-4676-8BCC-36AC3426FFCD}" dt="2019-09-12T18:30:38.743" v="1823" actId="1035"/>
          <ac:spMkLst>
            <pc:docMk/>
            <pc:sldMk cId="1657922904" sldId="264"/>
            <ac:spMk id="2" creationId="{6E1EF1E9-B608-4B80-BDEE-4F52E490E93B}"/>
          </ac:spMkLst>
        </pc:spChg>
        <pc:spChg chg="mod">
          <ac:chgData name="Smith, Jared David (js4yd)" userId="689f0a42-fb0d-4c56-af94-694ac7fb0662" providerId="ADAL" clId="{BF55D70C-4882-4676-8BCC-36AC3426FFCD}" dt="2019-09-13T01:57:34.053" v="2705" actId="27636"/>
          <ac:spMkLst>
            <pc:docMk/>
            <pc:sldMk cId="1657922904" sldId="264"/>
            <ac:spMk id="3" creationId="{495B18D1-5241-419F-8356-633E95CF80B5}"/>
          </ac:spMkLst>
        </pc:spChg>
        <pc:picChg chg="add del mod">
          <ac:chgData name="Smith, Jared David (js4yd)" userId="689f0a42-fb0d-4c56-af94-694ac7fb0662" providerId="ADAL" clId="{BF55D70C-4882-4676-8BCC-36AC3426FFCD}" dt="2019-09-12T18:28:54.893" v="1813" actId="478"/>
          <ac:picMkLst>
            <pc:docMk/>
            <pc:sldMk cId="1657922904" sldId="264"/>
            <ac:picMk id="4" creationId="{A18EDDEA-CA97-47C1-BE79-B8802A454E5A}"/>
          </ac:picMkLst>
        </pc:picChg>
        <pc:picChg chg="add mod">
          <ac:chgData name="Smith, Jared David (js4yd)" userId="689f0a42-fb0d-4c56-af94-694ac7fb0662" providerId="ADAL" clId="{BF55D70C-4882-4676-8BCC-36AC3426FFCD}" dt="2019-09-12T18:31:02.231" v="1826" actId="1076"/>
          <ac:picMkLst>
            <pc:docMk/>
            <pc:sldMk cId="1657922904" sldId="264"/>
            <ac:picMk id="5" creationId="{59EE6F40-3E3B-4614-A337-D5EA095B3148}"/>
          </ac:picMkLst>
        </pc:picChg>
      </pc:sldChg>
      <pc:sldChg chg="addSp modSp add ord">
        <pc:chgData name="Smith, Jared David (js4yd)" userId="689f0a42-fb0d-4c56-af94-694ac7fb0662" providerId="ADAL" clId="{BF55D70C-4882-4676-8BCC-36AC3426FFCD}" dt="2019-09-13T02:14:35.699" v="3031"/>
        <pc:sldMkLst>
          <pc:docMk/>
          <pc:sldMk cId="296071124" sldId="265"/>
        </pc:sldMkLst>
        <pc:spChg chg="mod">
          <ac:chgData name="Smith, Jared David (js4yd)" userId="689f0a42-fb0d-4c56-af94-694ac7fb0662" providerId="ADAL" clId="{BF55D70C-4882-4676-8BCC-36AC3426FFCD}" dt="2019-09-12T19:00:27.707" v="2299" actId="20577"/>
          <ac:spMkLst>
            <pc:docMk/>
            <pc:sldMk cId="296071124" sldId="265"/>
            <ac:spMk id="2" creationId="{5412BCC8-50D7-486F-BAAB-EBA0D26EED83}"/>
          </ac:spMkLst>
        </pc:spChg>
        <pc:picChg chg="add mod">
          <ac:chgData name="Smith, Jared David (js4yd)" userId="689f0a42-fb0d-4c56-af94-694ac7fb0662" providerId="ADAL" clId="{BF55D70C-4882-4676-8BCC-36AC3426FFCD}" dt="2019-09-12T18:58:09.174" v="1842" actId="1036"/>
          <ac:picMkLst>
            <pc:docMk/>
            <pc:sldMk cId="296071124" sldId="265"/>
            <ac:picMk id="4" creationId="{20F45EA2-15E0-4F80-B331-B45AFADC5E5A}"/>
          </ac:picMkLst>
        </pc:picChg>
      </pc:sldChg>
      <pc:sldChg chg="addSp modSp add">
        <pc:chgData name="Smith, Jared David (js4yd)" userId="689f0a42-fb0d-4c56-af94-694ac7fb0662" providerId="ADAL" clId="{BF55D70C-4882-4676-8BCC-36AC3426FFCD}" dt="2019-09-26T16:42:39.718" v="3695" actId="20577"/>
        <pc:sldMkLst>
          <pc:docMk/>
          <pc:sldMk cId="772603369" sldId="266"/>
        </pc:sldMkLst>
        <pc:spChg chg="mod">
          <ac:chgData name="Smith, Jared David (js4yd)" userId="689f0a42-fb0d-4c56-af94-694ac7fb0662" providerId="ADAL" clId="{BF55D70C-4882-4676-8BCC-36AC3426FFCD}" dt="2019-09-26T16:42:39.718" v="3695" actId="20577"/>
          <ac:spMkLst>
            <pc:docMk/>
            <pc:sldMk cId="772603369" sldId="266"/>
            <ac:spMk id="2" creationId="{00000000-0000-0000-0000-000000000000}"/>
          </ac:spMkLst>
        </pc:spChg>
        <pc:spChg chg="mod">
          <ac:chgData name="Smith, Jared David (js4yd)" userId="689f0a42-fb0d-4c56-af94-694ac7fb0662" providerId="ADAL" clId="{BF55D70C-4882-4676-8BCC-36AC3426FFCD}" dt="2019-09-12T19:03:20.861" v="2300"/>
          <ac:spMkLst>
            <pc:docMk/>
            <pc:sldMk cId="772603369" sldId="266"/>
            <ac:spMk id="4" creationId="{00000000-0000-0000-0000-000000000000}"/>
          </ac:spMkLst>
        </pc:spChg>
        <pc:spChg chg="mod">
          <ac:chgData name="Smith, Jared David (js4yd)" userId="689f0a42-fb0d-4c56-af94-694ac7fb0662" providerId="ADAL" clId="{BF55D70C-4882-4676-8BCC-36AC3426FFCD}" dt="2019-09-12T19:03:20.861" v="2300"/>
          <ac:spMkLst>
            <pc:docMk/>
            <pc:sldMk cId="772603369" sldId="266"/>
            <ac:spMk id="5" creationId="{00000000-0000-0000-0000-000000000000}"/>
          </ac:spMkLst>
        </pc:spChg>
        <pc:spChg chg="add mod">
          <ac:chgData name="Smith, Jared David (js4yd)" userId="689f0a42-fb0d-4c56-af94-694ac7fb0662" providerId="ADAL" clId="{BF55D70C-4882-4676-8BCC-36AC3426FFCD}" dt="2019-09-12T19:03:36.794" v="2319" actId="1076"/>
          <ac:spMkLst>
            <pc:docMk/>
            <pc:sldMk cId="772603369" sldId="266"/>
            <ac:spMk id="6" creationId="{F05E30F1-1250-47AA-BE84-3445EEA5F05F}"/>
          </ac:spMkLst>
        </pc:spChg>
      </pc:sldChg>
      <pc:sldChg chg="addSp modSp add ord modAnim">
        <pc:chgData name="Smith, Jared David (js4yd)" userId="689f0a42-fb0d-4c56-af94-694ac7fb0662" providerId="ADAL" clId="{BF55D70C-4882-4676-8BCC-36AC3426FFCD}" dt="2019-09-13T02:14:27.293" v="3030"/>
        <pc:sldMkLst>
          <pc:docMk/>
          <pc:sldMk cId="926934223" sldId="267"/>
        </pc:sldMkLst>
        <pc:spChg chg="mod">
          <ac:chgData name="Smith, Jared David (js4yd)" userId="689f0a42-fb0d-4c56-af94-694ac7fb0662" providerId="ADAL" clId="{BF55D70C-4882-4676-8BCC-36AC3426FFCD}" dt="2019-09-12T19:04:59.025" v="2358" actId="20577"/>
          <ac:spMkLst>
            <pc:docMk/>
            <pc:sldMk cId="926934223" sldId="267"/>
            <ac:spMk id="3" creationId="{00000000-0000-0000-0000-000000000000}"/>
          </ac:spMkLst>
        </pc:spChg>
        <pc:spChg chg="mod">
          <ac:chgData name="Smith, Jared David (js4yd)" userId="689f0a42-fb0d-4c56-af94-694ac7fb0662" providerId="ADAL" clId="{BF55D70C-4882-4676-8BCC-36AC3426FFCD}" dt="2019-09-12T19:04:36.046" v="2320"/>
          <ac:spMkLst>
            <pc:docMk/>
            <pc:sldMk cId="926934223" sldId="267"/>
            <ac:spMk id="4" creationId="{00000000-0000-0000-0000-000000000000}"/>
          </ac:spMkLst>
        </pc:spChg>
        <pc:spChg chg="mod">
          <ac:chgData name="Smith, Jared David (js4yd)" userId="689f0a42-fb0d-4c56-af94-694ac7fb0662" providerId="ADAL" clId="{BF55D70C-4882-4676-8BCC-36AC3426FFCD}" dt="2019-09-12T19:04:36.046" v="2320"/>
          <ac:spMkLst>
            <pc:docMk/>
            <pc:sldMk cId="926934223" sldId="267"/>
            <ac:spMk id="5" creationId="{00000000-0000-0000-0000-000000000000}"/>
          </ac:spMkLst>
        </pc:spChg>
        <pc:picChg chg="add mod">
          <ac:chgData name="Smith, Jared David (js4yd)" userId="689f0a42-fb0d-4c56-af94-694ac7fb0662" providerId="ADAL" clId="{BF55D70C-4882-4676-8BCC-36AC3426FFCD}" dt="2019-09-12T19:06:26.270" v="2362" actId="1076"/>
          <ac:picMkLst>
            <pc:docMk/>
            <pc:sldMk cId="926934223" sldId="267"/>
            <ac:picMk id="6" creationId="{718A49B9-AEAC-46EB-9891-A460A8748361}"/>
          </ac:picMkLst>
        </pc:picChg>
      </pc:sldChg>
      <pc:sldChg chg="modSp add">
        <pc:chgData name="Smith, Jared David (js4yd)" userId="689f0a42-fb0d-4c56-af94-694ac7fb0662" providerId="ADAL" clId="{BF55D70C-4882-4676-8BCC-36AC3426FFCD}" dt="2019-09-13T02:00:46.310" v="2855" actId="20577"/>
        <pc:sldMkLst>
          <pc:docMk/>
          <pc:sldMk cId="1272968277" sldId="270"/>
        </pc:sldMkLst>
        <pc:spChg chg="mod">
          <ac:chgData name="Smith, Jared David (js4yd)" userId="689f0a42-fb0d-4c56-af94-694ac7fb0662" providerId="ADAL" clId="{BF55D70C-4882-4676-8BCC-36AC3426FFCD}" dt="2019-09-13T02:00:10.697" v="2801" actId="20577"/>
          <ac:spMkLst>
            <pc:docMk/>
            <pc:sldMk cId="1272968277" sldId="270"/>
            <ac:spMk id="2" creationId="{A6AEFEC0-7209-4F2D-A25A-928085CA00B4}"/>
          </ac:spMkLst>
        </pc:spChg>
        <pc:spChg chg="mod">
          <ac:chgData name="Smith, Jared David (js4yd)" userId="689f0a42-fb0d-4c56-af94-694ac7fb0662" providerId="ADAL" clId="{BF55D70C-4882-4676-8BCC-36AC3426FFCD}" dt="2019-09-13T02:00:46.310" v="2855" actId="20577"/>
          <ac:spMkLst>
            <pc:docMk/>
            <pc:sldMk cId="1272968277" sldId="270"/>
            <ac:spMk id="3" creationId="{AB091E5F-4B5E-408E-96DA-C14650A33806}"/>
          </ac:spMkLst>
        </pc:spChg>
      </pc:sldChg>
      <pc:sldChg chg="addSp modSp add">
        <pc:chgData name="Smith, Jared David (js4yd)" userId="689f0a42-fb0d-4c56-af94-694ac7fb0662" providerId="ADAL" clId="{BF55D70C-4882-4676-8BCC-36AC3426FFCD}" dt="2019-09-13T02:35:29.913" v="3588"/>
        <pc:sldMkLst>
          <pc:docMk/>
          <pc:sldMk cId="1444845362" sldId="271"/>
        </pc:sldMkLst>
        <pc:spChg chg="mod">
          <ac:chgData name="Smith, Jared David (js4yd)" userId="689f0a42-fb0d-4c56-af94-694ac7fb0662" providerId="ADAL" clId="{BF55D70C-4882-4676-8BCC-36AC3426FFCD}" dt="2019-09-13T02:02:05.197" v="2935" actId="20577"/>
          <ac:spMkLst>
            <pc:docMk/>
            <pc:sldMk cId="1444845362" sldId="271"/>
            <ac:spMk id="2" creationId="{197BCF9D-B6E6-454B-AB24-1F6DF5FD29AF}"/>
          </ac:spMkLst>
        </pc:spChg>
        <pc:spChg chg="mod">
          <ac:chgData name="Smith, Jared David (js4yd)" userId="689f0a42-fb0d-4c56-af94-694ac7fb0662" providerId="ADAL" clId="{BF55D70C-4882-4676-8BCC-36AC3426FFCD}" dt="2019-09-13T02:35:12.094" v="3587" actId="207"/>
          <ac:spMkLst>
            <pc:docMk/>
            <pc:sldMk cId="1444845362" sldId="271"/>
            <ac:spMk id="3" creationId="{8C478A21-A585-44EC-B481-4026B5CCBAA8}"/>
          </ac:spMkLst>
        </pc:spChg>
        <pc:picChg chg="add">
          <ac:chgData name="Smith, Jared David (js4yd)" userId="689f0a42-fb0d-4c56-af94-694ac7fb0662" providerId="ADAL" clId="{BF55D70C-4882-4676-8BCC-36AC3426FFCD}" dt="2019-09-13T02:35:29.913" v="3588"/>
          <ac:picMkLst>
            <pc:docMk/>
            <pc:sldMk cId="1444845362" sldId="271"/>
            <ac:picMk id="4" creationId="{7D25AC80-4026-4338-815F-FC4481349B1B}"/>
          </ac:picMkLst>
        </pc:picChg>
      </pc:sldChg>
      <pc:sldChg chg="modSp add">
        <pc:chgData name="Smith, Jared David (js4yd)" userId="689f0a42-fb0d-4c56-af94-694ac7fb0662" providerId="ADAL" clId="{BF55D70C-4882-4676-8BCC-36AC3426FFCD}" dt="2019-09-26T16:42:19.629" v="3693" actId="20577"/>
        <pc:sldMkLst>
          <pc:docMk/>
          <pc:sldMk cId="265483702" sldId="273"/>
        </pc:sldMkLst>
        <pc:spChg chg="mod">
          <ac:chgData name="Smith, Jared David (js4yd)" userId="689f0a42-fb0d-4c56-af94-694ac7fb0662" providerId="ADAL" clId="{BF55D70C-4882-4676-8BCC-36AC3426FFCD}" dt="2019-09-26T16:42:14.537" v="3689" actId="20577"/>
          <ac:spMkLst>
            <pc:docMk/>
            <pc:sldMk cId="265483702" sldId="273"/>
            <ac:spMk id="2" creationId="{00000000-0000-0000-0000-000000000000}"/>
          </ac:spMkLst>
        </pc:spChg>
        <pc:spChg chg="mod">
          <ac:chgData name="Smith, Jared David (js4yd)" userId="689f0a42-fb0d-4c56-af94-694ac7fb0662" providerId="ADAL" clId="{BF55D70C-4882-4676-8BCC-36AC3426FFCD}" dt="2019-09-26T16:42:19.629" v="3693" actId="20577"/>
          <ac:spMkLst>
            <pc:docMk/>
            <pc:sldMk cId="265483702" sldId="273"/>
            <ac:spMk id="3" creationId="{00000000-0000-0000-0000-000000000000}"/>
          </ac:spMkLst>
        </pc:spChg>
        <pc:spChg chg="mod">
          <ac:chgData name="Smith, Jared David (js4yd)" userId="689f0a42-fb0d-4c56-af94-694ac7fb0662" providerId="ADAL" clId="{BF55D70C-4882-4676-8BCC-36AC3426FFCD}" dt="2019-09-13T02:14:46.106" v="3032"/>
          <ac:spMkLst>
            <pc:docMk/>
            <pc:sldMk cId="265483702" sldId="273"/>
            <ac:spMk id="4" creationId="{00000000-0000-0000-0000-000000000000}"/>
          </ac:spMkLst>
        </pc:spChg>
        <pc:spChg chg="mod">
          <ac:chgData name="Smith, Jared David (js4yd)" userId="689f0a42-fb0d-4c56-af94-694ac7fb0662" providerId="ADAL" clId="{BF55D70C-4882-4676-8BCC-36AC3426FFCD}" dt="2019-09-13T02:14:46.106" v="3032"/>
          <ac:spMkLst>
            <pc:docMk/>
            <pc:sldMk cId="265483702" sldId="273"/>
            <ac:spMk id="5" creationId="{00000000-0000-0000-0000-000000000000}"/>
          </ac:spMkLst>
        </pc:spChg>
      </pc:sldChg>
      <pc:sldChg chg="modSp add ord modAnim">
        <pc:chgData name="Smith, Jared David (js4yd)" userId="689f0a42-fb0d-4c56-af94-694ac7fb0662" providerId="ADAL" clId="{BF55D70C-4882-4676-8BCC-36AC3426FFCD}" dt="2019-10-01T15:15:55.946" v="4626" actId="20577"/>
        <pc:sldMkLst>
          <pc:docMk/>
          <pc:sldMk cId="3928765435" sldId="284"/>
        </pc:sldMkLst>
        <pc:spChg chg="mod">
          <ac:chgData name="Smith, Jared David (js4yd)" userId="689f0a42-fb0d-4c56-af94-694ac7fb0662" providerId="ADAL" clId="{BF55D70C-4882-4676-8BCC-36AC3426FFCD}" dt="2019-09-13T02:20:06.796" v="3578" actId="20577"/>
          <ac:spMkLst>
            <pc:docMk/>
            <pc:sldMk cId="3928765435" sldId="284"/>
            <ac:spMk id="2" creationId="{00000000-0000-0000-0000-000000000000}"/>
          </ac:spMkLst>
        </pc:spChg>
        <pc:spChg chg="mod">
          <ac:chgData name="Smith, Jared David (js4yd)" userId="689f0a42-fb0d-4c56-af94-694ac7fb0662" providerId="ADAL" clId="{BF55D70C-4882-4676-8BCC-36AC3426FFCD}" dt="2019-10-01T15:15:55.946" v="4626" actId="20577"/>
          <ac:spMkLst>
            <pc:docMk/>
            <pc:sldMk cId="3928765435" sldId="284"/>
            <ac:spMk id="3" creationId="{00000000-0000-0000-0000-000000000000}"/>
          </ac:spMkLst>
        </pc:spChg>
        <pc:spChg chg="mod">
          <ac:chgData name="Smith, Jared David (js4yd)" userId="689f0a42-fb0d-4c56-af94-694ac7fb0662" providerId="ADAL" clId="{BF55D70C-4882-4676-8BCC-36AC3426FFCD}" dt="2019-09-13T02:19:56.031" v="3558"/>
          <ac:spMkLst>
            <pc:docMk/>
            <pc:sldMk cId="3928765435" sldId="284"/>
            <ac:spMk id="4" creationId="{00000000-0000-0000-0000-000000000000}"/>
          </ac:spMkLst>
        </pc:spChg>
        <pc:spChg chg="mod">
          <ac:chgData name="Smith, Jared David (js4yd)" userId="689f0a42-fb0d-4c56-af94-694ac7fb0662" providerId="ADAL" clId="{BF55D70C-4882-4676-8BCC-36AC3426FFCD}" dt="2019-09-13T02:19:56.031" v="3558"/>
          <ac:spMkLst>
            <pc:docMk/>
            <pc:sldMk cId="3928765435" sldId="284"/>
            <ac:spMk id="5" creationId="{00000000-0000-0000-0000-000000000000}"/>
          </ac:spMkLst>
        </pc:spChg>
      </pc:sldChg>
      <pc:sldChg chg="addSp modSp add">
        <pc:chgData name="Smith, Jared David (js4yd)" userId="689f0a42-fb0d-4c56-af94-694ac7fb0662" providerId="ADAL" clId="{BF55D70C-4882-4676-8BCC-36AC3426FFCD}" dt="2019-10-01T12:38:27.275" v="4582" actId="1076"/>
        <pc:sldMkLst>
          <pc:docMk/>
          <pc:sldMk cId="109841694" sldId="285"/>
        </pc:sldMkLst>
        <pc:spChg chg="add mod">
          <ac:chgData name="Smith, Jared David (js4yd)" userId="689f0a42-fb0d-4c56-af94-694ac7fb0662" providerId="ADAL" clId="{BF55D70C-4882-4676-8BCC-36AC3426FFCD}" dt="2019-10-01T12:38:27.275" v="4582" actId="1076"/>
          <ac:spMkLst>
            <pc:docMk/>
            <pc:sldMk cId="109841694" sldId="285"/>
            <ac:spMk id="6" creationId="{67A9CD46-AF94-4536-928F-5C7287DA9056}"/>
          </ac:spMkLst>
        </pc:spChg>
        <pc:picChg chg="add">
          <ac:chgData name="Smith, Jared David (js4yd)" userId="689f0a42-fb0d-4c56-af94-694ac7fb0662" providerId="ADAL" clId="{BF55D70C-4882-4676-8BCC-36AC3426FFCD}" dt="2019-09-13T02:34:03.199" v="3582"/>
          <ac:picMkLst>
            <pc:docMk/>
            <pc:sldMk cId="109841694" sldId="285"/>
            <ac:picMk id="4" creationId="{94CD665B-0D37-4E7A-80D9-E7D427D0A25F}"/>
          </ac:picMkLst>
        </pc:picChg>
      </pc:sldChg>
      <pc:sldChg chg="addSp modSp add">
        <pc:chgData name="Smith, Jared David (js4yd)" userId="689f0a42-fb0d-4c56-af94-694ac7fb0662" providerId="ADAL" clId="{BF55D70C-4882-4676-8BCC-36AC3426FFCD}" dt="2019-09-26T16:43:06.837" v="3699" actId="1076"/>
        <pc:sldMkLst>
          <pc:docMk/>
          <pc:sldMk cId="2436921446" sldId="286"/>
        </pc:sldMkLst>
        <pc:spChg chg="mod">
          <ac:chgData name="Smith, Jared David (js4yd)" userId="689f0a42-fb0d-4c56-af94-694ac7fb0662" providerId="ADAL" clId="{BF55D70C-4882-4676-8BCC-36AC3426FFCD}" dt="2019-09-26T16:43:06.837" v="3699" actId="1076"/>
          <ac:spMkLst>
            <pc:docMk/>
            <pc:sldMk cId="2436921446" sldId="286"/>
            <ac:spMk id="5" creationId="{6E6FB814-94DC-48F6-96FF-4271A02EA556}"/>
          </ac:spMkLst>
        </pc:spChg>
        <pc:picChg chg="add">
          <ac:chgData name="Smith, Jared David (js4yd)" userId="689f0a42-fb0d-4c56-af94-694ac7fb0662" providerId="ADAL" clId="{BF55D70C-4882-4676-8BCC-36AC3426FFCD}" dt="2019-09-13T02:36:36.528" v="3590"/>
          <ac:picMkLst>
            <pc:docMk/>
            <pc:sldMk cId="2436921446" sldId="286"/>
            <ac:picMk id="4" creationId="{0DD1DF7B-3009-4BAE-9E02-C5BC25E52A0B}"/>
          </ac:picMkLst>
        </pc:picChg>
      </pc:sldChg>
      <pc:sldChg chg="addSp add">
        <pc:chgData name="Smith, Jared David (js4yd)" userId="689f0a42-fb0d-4c56-af94-694ac7fb0662" providerId="ADAL" clId="{BF55D70C-4882-4676-8BCC-36AC3426FFCD}" dt="2019-09-13T02:40:28.980" v="3592"/>
        <pc:sldMkLst>
          <pc:docMk/>
          <pc:sldMk cId="3249471737" sldId="287"/>
        </pc:sldMkLst>
        <pc:picChg chg="add">
          <ac:chgData name="Smith, Jared David (js4yd)" userId="689f0a42-fb0d-4c56-af94-694ac7fb0662" providerId="ADAL" clId="{BF55D70C-4882-4676-8BCC-36AC3426FFCD}" dt="2019-09-13T02:40:28.980" v="3592"/>
          <ac:picMkLst>
            <pc:docMk/>
            <pc:sldMk cId="3249471737" sldId="287"/>
            <ac:picMk id="4" creationId="{DBFEE9B7-2751-4B41-BFA1-55C32465DB94}"/>
          </ac:picMkLst>
        </pc:picChg>
      </pc:sldChg>
      <pc:sldChg chg="addSp add">
        <pc:chgData name="Smith, Jared David (js4yd)" userId="689f0a42-fb0d-4c56-af94-694ac7fb0662" providerId="ADAL" clId="{BF55D70C-4882-4676-8BCC-36AC3426FFCD}" dt="2019-09-13T02:41:26.262" v="3594"/>
        <pc:sldMkLst>
          <pc:docMk/>
          <pc:sldMk cId="2019803177" sldId="288"/>
        </pc:sldMkLst>
        <pc:picChg chg="add">
          <ac:chgData name="Smith, Jared David (js4yd)" userId="689f0a42-fb0d-4c56-af94-694ac7fb0662" providerId="ADAL" clId="{BF55D70C-4882-4676-8BCC-36AC3426FFCD}" dt="2019-09-13T02:41:26.262" v="3594"/>
          <ac:picMkLst>
            <pc:docMk/>
            <pc:sldMk cId="2019803177" sldId="288"/>
            <ac:picMk id="4" creationId="{1AB551D6-57D5-46F6-B4C6-0753B3E32573}"/>
          </ac:picMkLst>
        </pc:picChg>
      </pc:sldChg>
      <pc:sldChg chg="modSp modAnim modNotesTx">
        <pc:chgData name="Smith, Jared David (js4yd)" userId="689f0a42-fb0d-4c56-af94-694ac7fb0662" providerId="ADAL" clId="{BF55D70C-4882-4676-8BCC-36AC3426FFCD}" dt="2019-10-01T15:19:21.878" v="5031" actId="20577"/>
        <pc:sldMkLst>
          <pc:docMk/>
          <pc:sldMk cId="3830774762" sldId="290"/>
        </pc:sldMkLst>
        <pc:spChg chg="mod">
          <ac:chgData name="Smith, Jared David (js4yd)" userId="689f0a42-fb0d-4c56-af94-694ac7fb0662" providerId="ADAL" clId="{BF55D70C-4882-4676-8BCC-36AC3426FFCD}" dt="2019-09-26T17:52:51.613" v="4531" actId="20577"/>
          <ac:spMkLst>
            <pc:docMk/>
            <pc:sldMk cId="3830774762" sldId="290"/>
            <ac:spMk id="3" creationId="{C3E97E4F-B164-4BDC-93DE-0D06E5ABDEA3}"/>
          </ac:spMkLst>
        </pc:spChg>
      </pc:sldChg>
      <pc:sldChg chg="modSp">
        <pc:chgData name="Smith, Jared David (js4yd)" userId="689f0a42-fb0d-4c56-af94-694ac7fb0662" providerId="ADAL" clId="{BF55D70C-4882-4676-8BCC-36AC3426FFCD}" dt="2019-10-01T12:42:44.086" v="4597" actId="20577"/>
        <pc:sldMkLst>
          <pc:docMk/>
          <pc:sldMk cId="2084201246" sldId="293"/>
        </pc:sldMkLst>
        <pc:spChg chg="mod">
          <ac:chgData name="Smith, Jared David (js4yd)" userId="689f0a42-fb0d-4c56-af94-694ac7fb0662" providerId="ADAL" clId="{BF55D70C-4882-4676-8BCC-36AC3426FFCD}" dt="2019-10-01T12:42:44.086" v="4597" actId="20577"/>
          <ac:spMkLst>
            <pc:docMk/>
            <pc:sldMk cId="2084201246" sldId="293"/>
            <ac:spMk id="3" creationId="{DD71AE18-8D96-4C54-9E4D-D600857F2530}"/>
          </ac:spMkLst>
        </pc:spChg>
      </pc:sldChg>
      <pc:sldChg chg="addSp delSp modSp">
        <pc:chgData name="Smith, Jared David (js4yd)" userId="689f0a42-fb0d-4c56-af94-694ac7fb0662" providerId="ADAL" clId="{BF55D70C-4882-4676-8BCC-36AC3426FFCD}" dt="2019-10-01T12:32:33.889" v="4552" actId="478"/>
        <pc:sldMkLst>
          <pc:docMk/>
          <pc:sldMk cId="3695421465" sldId="297"/>
        </pc:sldMkLst>
        <pc:spChg chg="add del mod">
          <ac:chgData name="Smith, Jared David (js4yd)" userId="689f0a42-fb0d-4c56-af94-694ac7fb0662" providerId="ADAL" clId="{BF55D70C-4882-4676-8BCC-36AC3426FFCD}" dt="2019-10-01T12:32:33.889" v="4552" actId="478"/>
          <ac:spMkLst>
            <pc:docMk/>
            <pc:sldMk cId="3695421465" sldId="297"/>
            <ac:spMk id="7" creationId="{CAE8E45B-5837-4508-BD18-72627E601E6A}"/>
          </ac:spMkLst>
        </pc:spChg>
      </pc:sldChg>
      <pc:sldChg chg="modSp">
        <pc:chgData name="Smith, Jared David (js4yd)" userId="689f0a42-fb0d-4c56-af94-694ac7fb0662" providerId="ADAL" clId="{BF55D70C-4882-4676-8BCC-36AC3426FFCD}" dt="2019-09-26T16:50:47.494" v="3976" actId="6549"/>
        <pc:sldMkLst>
          <pc:docMk/>
          <pc:sldMk cId="4043178896" sldId="304"/>
        </pc:sldMkLst>
        <pc:spChg chg="mod">
          <ac:chgData name="Smith, Jared David (js4yd)" userId="689f0a42-fb0d-4c56-af94-694ac7fb0662" providerId="ADAL" clId="{BF55D70C-4882-4676-8BCC-36AC3426FFCD}" dt="2019-09-26T16:50:47.494" v="3976" actId="6549"/>
          <ac:spMkLst>
            <pc:docMk/>
            <pc:sldMk cId="4043178896" sldId="304"/>
            <ac:spMk id="2" creationId="{FEB61E16-1753-466F-8B38-0F3DE1A239E7}"/>
          </ac:spMkLst>
        </pc:spChg>
      </pc:sldChg>
      <pc:sldChg chg="modNotesTx">
        <pc:chgData name="Smith, Jared David (js4yd)" userId="689f0a42-fb0d-4c56-af94-694ac7fb0662" providerId="ADAL" clId="{BF55D70C-4882-4676-8BCC-36AC3426FFCD}" dt="2019-10-01T15:17:55.582" v="4953" actId="20577"/>
        <pc:sldMkLst>
          <pc:docMk/>
          <pc:sldMk cId="2915573690" sldId="306"/>
        </pc:sldMkLst>
      </pc:sldChg>
      <pc:sldChg chg="addSp modSp add">
        <pc:chgData name="Smith, Jared David (js4yd)" userId="689f0a42-fb0d-4c56-af94-694ac7fb0662" providerId="ADAL" clId="{BF55D70C-4882-4676-8BCC-36AC3426FFCD}" dt="2019-09-26T16:49:33.668" v="3925" actId="14100"/>
        <pc:sldMkLst>
          <pc:docMk/>
          <pc:sldMk cId="1111683083" sldId="308"/>
        </pc:sldMkLst>
        <pc:spChg chg="mod">
          <ac:chgData name="Smith, Jared David (js4yd)" userId="689f0a42-fb0d-4c56-af94-694ac7fb0662" providerId="ADAL" clId="{BF55D70C-4882-4676-8BCC-36AC3426FFCD}" dt="2019-09-26T16:49:33.668" v="3925" actId="14100"/>
          <ac:spMkLst>
            <pc:docMk/>
            <pc:sldMk cId="1111683083" sldId="308"/>
            <ac:spMk id="5" creationId="{D35D6B3D-8AFC-473B-9177-0BC8BE19FC59}"/>
          </ac:spMkLst>
        </pc:spChg>
        <pc:spChg chg="add mod">
          <ac:chgData name="Smith, Jared David (js4yd)" userId="689f0a42-fb0d-4c56-af94-694ac7fb0662" providerId="ADAL" clId="{BF55D70C-4882-4676-8BCC-36AC3426FFCD}" dt="2019-09-26T16:47:31.181" v="3881" actId="113"/>
          <ac:spMkLst>
            <pc:docMk/>
            <pc:sldMk cId="1111683083" sldId="308"/>
            <ac:spMk id="6" creationId="{DDF934CA-7799-47C7-806E-9D31F866BB9A}"/>
          </ac:spMkLst>
        </pc:spChg>
        <pc:spChg chg="add mod">
          <ac:chgData name="Smith, Jared David (js4yd)" userId="689f0a42-fb0d-4c56-af94-694ac7fb0662" providerId="ADAL" clId="{BF55D70C-4882-4676-8BCC-36AC3426FFCD}" dt="2019-09-26T16:48:09.266" v="3893" actId="207"/>
          <ac:spMkLst>
            <pc:docMk/>
            <pc:sldMk cId="1111683083" sldId="308"/>
            <ac:spMk id="7" creationId="{924ECA58-85F1-4ED2-BA77-D2A0D33FA226}"/>
          </ac:spMkLst>
        </pc:spChg>
        <pc:spChg chg="add mod">
          <ac:chgData name="Smith, Jared David (js4yd)" userId="689f0a42-fb0d-4c56-af94-694ac7fb0662" providerId="ADAL" clId="{BF55D70C-4882-4676-8BCC-36AC3426FFCD}" dt="2019-09-26T16:48:45.211" v="3899" actId="1076"/>
          <ac:spMkLst>
            <pc:docMk/>
            <pc:sldMk cId="1111683083" sldId="308"/>
            <ac:spMk id="10" creationId="{371307A1-FF25-46B1-B299-AF559A6D9669}"/>
          </ac:spMkLst>
        </pc:spChg>
        <pc:picChg chg="add mod">
          <ac:chgData name="Smith, Jared David (js4yd)" userId="689f0a42-fb0d-4c56-af94-694ac7fb0662" providerId="ADAL" clId="{BF55D70C-4882-4676-8BCC-36AC3426FFCD}" dt="2019-09-26T16:49:17.688" v="3908" actId="1036"/>
          <ac:picMkLst>
            <pc:docMk/>
            <pc:sldMk cId="1111683083" sldId="308"/>
            <ac:picMk id="11" creationId="{B28C5E79-00C0-4A09-891F-AFD59C3F5962}"/>
          </ac:picMkLst>
        </pc:picChg>
        <pc:cxnChg chg="add mod">
          <ac:chgData name="Smith, Jared David (js4yd)" userId="689f0a42-fb0d-4c56-af94-694ac7fb0662" providerId="ADAL" clId="{BF55D70C-4882-4676-8BCC-36AC3426FFCD}" dt="2019-09-26T16:48:28.996" v="3895" actId="1582"/>
          <ac:cxnSpMkLst>
            <pc:docMk/>
            <pc:sldMk cId="1111683083" sldId="308"/>
            <ac:cxnSpMk id="9" creationId="{2C815D08-B9E1-4EE2-B6B0-25F00E7DF5C9}"/>
          </ac:cxnSpMkLst>
        </pc:cxnChg>
      </pc:sldChg>
      <pc:sldChg chg="modSp add">
        <pc:chgData name="Smith, Jared David (js4yd)" userId="689f0a42-fb0d-4c56-af94-694ac7fb0662" providerId="ADAL" clId="{BF55D70C-4882-4676-8BCC-36AC3426FFCD}" dt="2019-09-26T17:43:49.831" v="4351" actId="20577"/>
        <pc:sldMkLst>
          <pc:docMk/>
          <pc:sldMk cId="3505367736" sldId="309"/>
        </pc:sldMkLst>
        <pc:spChg chg="mod">
          <ac:chgData name="Smith, Jared David (js4yd)" userId="689f0a42-fb0d-4c56-af94-694ac7fb0662" providerId="ADAL" clId="{BF55D70C-4882-4676-8BCC-36AC3426FFCD}" dt="2019-09-26T17:43:49.831" v="4351" actId="20577"/>
          <ac:spMkLst>
            <pc:docMk/>
            <pc:sldMk cId="3505367736" sldId="309"/>
            <ac:spMk id="2" creationId="{FCF54C79-F3AC-4C2A-B021-8C3302230BB9}"/>
          </ac:spMkLst>
        </pc:spChg>
        <pc:spChg chg="mod">
          <ac:chgData name="Smith, Jared David (js4yd)" userId="689f0a42-fb0d-4c56-af94-694ac7fb0662" providerId="ADAL" clId="{BF55D70C-4882-4676-8BCC-36AC3426FFCD}" dt="2019-09-26T17:43:47.269" v="4349"/>
          <ac:spMkLst>
            <pc:docMk/>
            <pc:sldMk cId="3505367736" sldId="309"/>
            <ac:spMk id="3" creationId="{16348D93-6064-48A8-A0EC-05FA700E2F32}"/>
          </ac:spMkLst>
        </pc:spChg>
      </pc:sldChg>
    </pc:docChg>
  </pc:docChgLst>
  <pc:docChgLst>
    <pc:chgData name="Smith, Jared David (js4yd)" userId="689f0a42-fb0d-4c56-af94-694ac7fb0662" providerId="ADAL" clId="{2C9E7409-1BCD-4DF4-9DD4-705E88DB7C7D}"/>
    <pc:docChg chg="custSel addSld modSld sldOrd">
      <pc:chgData name="Smith, Jared David (js4yd)" userId="689f0a42-fb0d-4c56-af94-694ac7fb0662" providerId="ADAL" clId="{2C9E7409-1BCD-4DF4-9DD4-705E88DB7C7D}" dt="2019-09-09T01:44:13.623" v="5878" actId="20577"/>
      <pc:docMkLst>
        <pc:docMk/>
      </pc:docMkLst>
      <pc:sldChg chg="addSp modSp">
        <pc:chgData name="Smith, Jared David (js4yd)" userId="689f0a42-fb0d-4c56-af94-694ac7fb0662" providerId="ADAL" clId="{2C9E7409-1BCD-4DF4-9DD4-705E88DB7C7D}" dt="2019-09-09T01:42:19.239" v="5842" actId="20577"/>
        <pc:sldMkLst>
          <pc:docMk/>
          <pc:sldMk cId="784657443" sldId="256"/>
        </pc:sldMkLst>
        <pc:spChg chg="mod">
          <ac:chgData name="Smith, Jared David (js4yd)" userId="689f0a42-fb0d-4c56-af94-694ac7fb0662" providerId="ADAL" clId="{2C9E7409-1BCD-4DF4-9DD4-705E88DB7C7D}" dt="2019-09-05T14:19:52.062" v="3922" actId="1076"/>
          <ac:spMkLst>
            <pc:docMk/>
            <pc:sldMk cId="784657443" sldId="256"/>
            <ac:spMk id="3" creationId="{DA6E160B-AB1F-4291-A1ED-63013213DF08}"/>
          </ac:spMkLst>
        </pc:spChg>
        <pc:spChg chg="add mod">
          <ac:chgData name="Smith, Jared David (js4yd)" userId="689f0a42-fb0d-4c56-af94-694ac7fb0662" providerId="ADAL" clId="{2C9E7409-1BCD-4DF4-9DD4-705E88DB7C7D}" dt="2019-09-05T14:18:42.448" v="3916" actId="1076"/>
          <ac:spMkLst>
            <pc:docMk/>
            <pc:sldMk cId="784657443" sldId="256"/>
            <ac:spMk id="4" creationId="{BC4CA7AA-5C0D-4940-91AB-65D51258F8BE}"/>
          </ac:spMkLst>
        </pc:spChg>
        <pc:spChg chg="add mod">
          <ac:chgData name="Smith, Jared David (js4yd)" userId="689f0a42-fb0d-4c56-af94-694ac7fb0662" providerId="ADAL" clId="{2C9E7409-1BCD-4DF4-9DD4-705E88DB7C7D}" dt="2019-09-09T01:42:19.239" v="5842" actId="20577"/>
          <ac:spMkLst>
            <pc:docMk/>
            <pc:sldMk cId="784657443" sldId="256"/>
            <ac:spMk id="5" creationId="{5682B98C-5379-4EC4-9919-306F4918F56F}"/>
          </ac:spMkLst>
        </pc:spChg>
        <pc:picChg chg="add mod">
          <ac:chgData name="Smith, Jared David (js4yd)" userId="689f0a42-fb0d-4c56-af94-694ac7fb0662" providerId="ADAL" clId="{2C9E7409-1BCD-4DF4-9DD4-705E88DB7C7D}" dt="2019-09-05T14:19:47.860" v="3921" actId="1076"/>
          <ac:picMkLst>
            <pc:docMk/>
            <pc:sldMk cId="784657443" sldId="256"/>
            <ac:picMk id="6" creationId="{54E39C83-05C2-4978-A620-1A33F1BE27D0}"/>
          </ac:picMkLst>
        </pc:picChg>
      </pc:sldChg>
    </pc:docChg>
  </pc:docChgLst>
  <pc:docChgLst>
    <pc:chgData name="Smith, Jared David (js4yd)" userId="689f0a42-fb0d-4c56-af94-694ac7fb0662" providerId="ADAL" clId="{84A51F68-F03A-4C1C-976A-9D7CA884E9B5}"/>
    <pc:docChg chg="custSel addSld modSld modSection">
      <pc:chgData name="Smith, Jared David (js4yd)" userId="689f0a42-fb0d-4c56-af94-694ac7fb0662" providerId="ADAL" clId="{84A51F68-F03A-4C1C-976A-9D7CA884E9B5}" dt="2020-06-18T13:01:42.853" v="1083" actId="20577"/>
      <pc:docMkLst>
        <pc:docMk/>
      </pc:docMkLst>
      <pc:sldChg chg="modSp mod">
        <pc:chgData name="Smith, Jared David (js4yd)" userId="689f0a42-fb0d-4c56-af94-694ac7fb0662" providerId="ADAL" clId="{84A51F68-F03A-4C1C-976A-9D7CA884E9B5}" dt="2020-06-17T15:16:18.796" v="610" actId="20577"/>
        <pc:sldMkLst>
          <pc:docMk/>
          <pc:sldMk cId="1942526697" sldId="257"/>
        </pc:sldMkLst>
        <pc:spChg chg="mod">
          <ac:chgData name="Smith, Jared David (js4yd)" userId="689f0a42-fb0d-4c56-af94-694ac7fb0662" providerId="ADAL" clId="{84A51F68-F03A-4C1C-976A-9D7CA884E9B5}" dt="2020-06-17T12:37:46.633" v="12" actId="20577"/>
          <ac:spMkLst>
            <pc:docMk/>
            <pc:sldMk cId="1942526697" sldId="257"/>
            <ac:spMk id="2" creationId="{2662A12E-ABE3-4C48-8CB8-CCF7F7893F38}"/>
          </ac:spMkLst>
        </pc:spChg>
        <pc:spChg chg="mod">
          <ac:chgData name="Smith, Jared David (js4yd)" userId="689f0a42-fb0d-4c56-af94-694ac7fb0662" providerId="ADAL" clId="{84A51F68-F03A-4C1C-976A-9D7CA884E9B5}" dt="2020-06-17T15:16:18.796" v="610" actId="20577"/>
          <ac:spMkLst>
            <pc:docMk/>
            <pc:sldMk cId="1942526697" sldId="257"/>
            <ac:spMk id="3" creationId="{B0548021-2EF3-42B8-AC87-6DB7D2EF9AD8}"/>
          </ac:spMkLst>
        </pc:spChg>
      </pc:sldChg>
      <pc:sldChg chg="modSp mod">
        <pc:chgData name="Smith, Jared David (js4yd)" userId="689f0a42-fb0d-4c56-af94-694ac7fb0662" providerId="ADAL" clId="{84A51F68-F03A-4C1C-976A-9D7CA884E9B5}" dt="2020-06-17T15:18:44.497" v="637" actId="14100"/>
        <pc:sldMkLst>
          <pc:docMk/>
          <pc:sldMk cId="893972075" sldId="260"/>
        </pc:sldMkLst>
        <pc:spChg chg="mod">
          <ac:chgData name="Smith, Jared David (js4yd)" userId="689f0a42-fb0d-4c56-af94-694ac7fb0662" providerId="ADAL" clId="{84A51F68-F03A-4C1C-976A-9D7CA884E9B5}" dt="2020-06-17T15:18:44.497" v="637" actId="14100"/>
          <ac:spMkLst>
            <pc:docMk/>
            <pc:sldMk cId="893972075" sldId="260"/>
            <ac:spMk id="3" creationId="{39171027-E5CC-4281-B37E-028F9AB3741A}"/>
          </ac:spMkLst>
        </pc:spChg>
      </pc:sldChg>
      <pc:sldChg chg="modSp modAnim">
        <pc:chgData name="Smith, Jared David (js4yd)" userId="689f0a42-fb0d-4c56-af94-694ac7fb0662" providerId="ADAL" clId="{84A51F68-F03A-4C1C-976A-9D7CA884E9B5}" dt="2020-06-17T15:23:34.715" v="668"/>
        <pc:sldMkLst>
          <pc:docMk/>
          <pc:sldMk cId="1764201072" sldId="261"/>
        </pc:sldMkLst>
        <pc:spChg chg="mod">
          <ac:chgData name="Smith, Jared David (js4yd)" userId="689f0a42-fb0d-4c56-af94-694ac7fb0662" providerId="ADAL" clId="{84A51F68-F03A-4C1C-976A-9D7CA884E9B5}" dt="2020-06-17T15:23:04.254" v="664" actId="6549"/>
          <ac:spMkLst>
            <pc:docMk/>
            <pc:sldMk cId="1764201072" sldId="261"/>
            <ac:spMk id="3" creationId="{2AEF4F32-9083-49C5-9CC9-95A1D2345D50}"/>
          </ac:spMkLst>
        </pc:spChg>
      </pc:sldChg>
      <pc:sldChg chg="modSp mod modAnim">
        <pc:chgData name="Smith, Jared David (js4yd)" userId="689f0a42-fb0d-4c56-af94-694ac7fb0662" providerId="ADAL" clId="{84A51F68-F03A-4C1C-976A-9D7CA884E9B5}" dt="2020-06-17T15:15:25.449" v="595" actId="20577"/>
        <pc:sldMkLst>
          <pc:docMk/>
          <pc:sldMk cId="3435421569" sldId="263"/>
        </pc:sldMkLst>
        <pc:spChg chg="mod">
          <ac:chgData name="Smith, Jared David (js4yd)" userId="689f0a42-fb0d-4c56-af94-694ac7fb0662" providerId="ADAL" clId="{84A51F68-F03A-4C1C-976A-9D7CA884E9B5}" dt="2020-06-17T15:15:25.449" v="595" actId="20577"/>
          <ac:spMkLst>
            <pc:docMk/>
            <pc:sldMk cId="3435421569" sldId="263"/>
            <ac:spMk id="3" creationId="{AB12C796-FED4-42AD-8AB0-8A3A3091CF65}"/>
          </ac:spMkLst>
        </pc:spChg>
      </pc:sldChg>
      <pc:sldChg chg="modSp modAnim">
        <pc:chgData name="Smith, Jared David (js4yd)" userId="689f0a42-fb0d-4c56-af94-694ac7fb0662" providerId="ADAL" clId="{84A51F68-F03A-4C1C-976A-9D7CA884E9B5}" dt="2020-06-17T15:19:34.598" v="638"/>
        <pc:sldMkLst>
          <pc:docMk/>
          <pc:sldMk cId="926934223" sldId="267"/>
        </pc:sldMkLst>
        <pc:spChg chg="mod">
          <ac:chgData name="Smith, Jared David (js4yd)" userId="689f0a42-fb0d-4c56-af94-694ac7fb0662" providerId="ADAL" clId="{84A51F68-F03A-4C1C-976A-9D7CA884E9B5}" dt="2020-06-17T12:51:43.611" v="34" actId="20577"/>
          <ac:spMkLst>
            <pc:docMk/>
            <pc:sldMk cId="926934223" sldId="267"/>
            <ac:spMk id="3" creationId="{00000000-0000-0000-0000-000000000000}"/>
          </ac:spMkLst>
        </pc:spChg>
      </pc:sldChg>
      <pc:sldChg chg="addSp modSp mod">
        <pc:chgData name="Smith, Jared David (js4yd)" userId="689f0a42-fb0d-4c56-af94-694ac7fb0662" providerId="ADAL" clId="{84A51F68-F03A-4C1C-976A-9D7CA884E9B5}" dt="2020-06-17T12:36:50.959" v="2" actId="207"/>
        <pc:sldMkLst>
          <pc:docMk/>
          <pc:sldMk cId="3249471737" sldId="287"/>
        </pc:sldMkLst>
        <pc:spChg chg="add mod">
          <ac:chgData name="Smith, Jared David (js4yd)" userId="689f0a42-fb0d-4c56-af94-694ac7fb0662" providerId="ADAL" clId="{84A51F68-F03A-4C1C-976A-9D7CA884E9B5}" dt="2020-06-17T12:36:50.959" v="2" actId="207"/>
          <ac:spMkLst>
            <pc:docMk/>
            <pc:sldMk cId="3249471737" sldId="287"/>
            <ac:spMk id="6" creationId="{2F3CBCE0-E1DC-4143-8441-E8460691C640}"/>
          </ac:spMkLst>
        </pc:spChg>
      </pc:sldChg>
      <pc:sldChg chg="modSp mod modAnim modNotes modNotesTx">
        <pc:chgData name="Smith, Jared David (js4yd)" userId="689f0a42-fb0d-4c56-af94-694ac7fb0662" providerId="ADAL" clId="{84A51F68-F03A-4C1C-976A-9D7CA884E9B5}" dt="2020-06-17T16:12:19.412" v="1050" actId="20577"/>
        <pc:sldMkLst>
          <pc:docMk/>
          <pc:sldMk cId="3830774762" sldId="290"/>
        </pc:sldMkLst>
        <pc:spChg chg="mod">
          <ac:chgData name="Smith, Jared David (js4yd)" userId="689f0a42-fb0d-4c56-af94-694ac7fb0662" providerId="ADAL" clId="{84A51F68-F03A-4C1C-976A-9D7CA884E9B5}" dt="2020-06-17T14:25:19.773" v="216" actId="20577"/>
          <ac:spMkLst>
            <pc:docMk/>
            <pc:sldMk cId="3830774762" sldId="290"/>
            <ac:spMk id="2" creationId="{37553DA9-A303-4F25-9587-21A5D40570E6}"/>
          </ac:spMkLst>
        </pc:spChg>
        <pc:spChg chg="mod">
          <ac:chgData name="Smith, Jared David (js4yd)" userId="689f0a42-fb0d-4c56-af94-694ac7fb0662" providerId="ADAL" clId="{84A51F68-F03A-4C1C-976A-9D7CA884E9B5}" dt="2020-06-17T15:30:27.108" v="789" actId="20577"/>
          <ac:spMkLst>
            <pc:docMk/>
            <pc:sldMk cId="3830774762" sldId="290"/>
            <ac:spMk id="3" creationId="{C3E97E4F-B164-4BDC-93DE-0D06E5ABDEA3}"/>
          </ac:spMkLst>
        </pc:spChg>
      </pc:sldChg>
      <pc:sldChg chg="modSp">
        <pc:chgData name="Smith, Jared David (js4yd)" userId="689f0a42-fb0d-4c56-af94-694ac7fb0662" providerId="ADAL" clId="{84A51F68-F03A-4C1C-976A-9D7CA884E9B5}" dt="2020-06-17T15:25:40.921" v="674" actId="20577"/>
        <pc:sldMkLst>
          <pc:docMk/>
          <pc:sldMk cId="2084201246" sldId="293"/>
        </pc:sldMkLst>
        <pc:spChg chg="mod">
          <ac:chgData name="Smith, Jared David (js4yd)" userId="689f0a42-fb0d-4c56-af94-694ac7fb0662" providerId="ADAL" clId="{84A51F68-F03A-4C1C-976A-9D7CA884E9B5}" dt="2020-06-17T15:25:40.921" v="674" actId="20577"/>
          <ac:spMkLst>
            <pc:docMk/>
            <pc:sldMk cId="2084201246" sldId="293"/>
            <ac:spMk id="3" creationId="{DD71AE18-8D96-4C54-9E4D-D600857F2530}"/>
          </ac:spMkLst>
        </pc:spChg>
      </pc:sldChg>
      <pc:sldChg chg="modSp mod">
        <pc:chgData name="Smith, Jared David (js4yd)" userId="689f0a42-fb0d-4c56-af94-694ac7fb0662" providerId="ADAL" clId="{84A51F68-F03A-4C1C-976A-9D7CA884E9B5}" dt="2020-06-17T15:26:49.857" v="694" actId="20577"/>
        <pc:sldMkLst>
          <pc:docMk/>
          <pc:sldMk cId="1658182930" sldId="296"/>
        </pc:sldMkLst>
        <pc:spChg chg="mod">
          <ac:chgData name="Smith, Jared David (js4yd)" userId="689f0a42-fb0d-4c56-af94-694ac7fb0662" providerId="ADAL" clId="{84A51F68-F03A-4C1C-976A-9D7CA884E9B5}" dt="2020-06-17T15:26:49.857" v="694" actId="20577"/>
          <ac:spMkLst>
            <pc:docMk/>
            <pc:sldMk cId="1658182930" sldId="296"/>
            <ac:spMk id="3" creationId="{8C478A21-A585-44EC-B481-4026B5CCBAA8}"/>
          </ac:spMkLst>
        </pc:spChg>
      </pc:sldChg>
      <pc:sldChg chg="addSp modSp mod">
        <pc:chgData name="Smith, Jared David (js4yd)" userId="689f0a42-fb0d-4c56-af94-694ac7fb0662" providerId="ADAL" clId="{84A51F68-F03A-4C1C-976A-9D7CA884E9B5}" dt="2020-06-17T12:59:44.668" v="64" actId="1076"/>
        <pc:sldMkLst>
          <pc:docMk/>
          <pc:sldMk cId="3904250853" sldId="300"/>
        </pc:sldMkLst>
        <pc:spChg chg="add mod">
          <ac:chgData name="Smith, Jared David (js4yd)" userId="689f0a42-fb0d-4c56-af94-694ac7fb0662" providerId="ADAL" clId="{84A51F68-F03A-4C1C-976A-9D7CA884E9B5}" dt="2020-06-17T12:59:44.668" v="64" actId="1076"/>
          <ac:spMkLst>
            <pc:docMk/>
            <pc:sldMk cId="3904250853" sldId="300"/>
            <ac:spMk id="9" creationId="{EA1EB2C1-6C82-49B7-B256-9302E76B31D9}"/>
          </ac:spMkLst>
        </pc:spChg>
        <pc:cxnChg chg="add mod">
          <ac:chgData name="Smith, Jared David (js4yd)" userId="689f0a42-fb0d-4c56-af94-694ac7fb0662" providerId="ADAL" clId="{84A51F68-F03A-4C1C-976A-9D7CA884E9B5}" dt="2020-06-17T12:59:41.486" v="63" actId="1076"/>
          <ac:cxnSpMkLst>
            <pc:docMk/>
            <pc:sldMk cId="3904250853" sldId="300"/>
            <ac:cxnSpMk id="7" creationId="{875C47DD-7557-42CE-A29B-2029F44C0E64}"/>
          </ac:cxnSpMkLst>
        </pc:cxnChg>
      </pc:sldChg>
      <pc:sldChg chg="addSp modSp mod modAnim">
        <pc:chgData name="Smith, Jared David (js4yd)" userId="689f0a42-fb0d-4c56-af94-694ac7fb0662" providerId="ADAL" clId="{84A51F68-F03A-4C1C-976A-9D7CA884E9B5}" dt="2020-06-17T15:21:53.505" v="658"/>
        <pc:sldMkLst>
          <pc:docMk/>
          <pc:sldMk cId="931587868" sldId="301"/>
        </pc:sldMkLst>
        <pc:spChg chg="mod">
          <ac:chgData name="Smith, Jared David (js4yd)" userId="689f0a42-fb0d-4c56-af94-694ac7fb0662" providerId="ADAL" clId="{84A51F68-F03A-4C1C-976A-9D7CA884E9B5}" dt="2020-06-17T15:21:47.600" v="657" actId="1036"/>
          <ac:spMkLst>
            <pc:docMk/>
            <pc:sldMk cId="931587868" sldId="301"/>
            <ac:spMk id="6" creationId="{7AEEBCD0-6808-462D-A1CD-9051FDB8048C}"/>
          </ac:spMkLst>
        </pc:spChg>
        <pc:spChg chg="add mod">
          <ac:chgData name="Smith, Jared David (js4yd)" userId="689f0a42-fb0d-4c56-af94-694ac7fb0662" providerId="ADAL" clId="{84A51F68-F03A-4C1C-976A-9D7CA884E9B5}" dt="2020-06-17T15:21:26.277" v="652" actId="207"/>
          <ac:spMkLst>
            <pc:docMk/>
            <pc:sldMk cId="931587868" sldId="301"/>
            <ac:spMk id="7" creationId="{37C420A6-03C6-4614-851D-197D383C57E1}"/>
          </ac:spMkLst>
        </pc:spChg>
      </pc:sldChg>
      <pc:sldChg chg="modSp mod">
        <pc:chgData name="Smith, Jared David (js4yd)" userId="689f0a42-fb0d-4c56-af94-694ac7fb0662" providerId="ADAL" clId="{84A51F68-F03A-4C1C-976A-9D7CA884E9B5}" dt="2020-06-17T12:37:17.390" v="7" actId="20577"/>
        <pc:sldMkLst>
          <pc:docMk/>
          <pc:sldMk cId="3626233771" sldId="305"/>
        </pc:sldMkLst>
        <pc:spChg chg="mod">
          <ac:chgData name="Smith, Jared David (js4yd)" userId="689f0a42-fb0d-4c56-af94-694ac7fb0662" providerId="ADAL" clId="{84A51F68-F03A-4C1C-976A-9D7CA884E9B5}" dt="2020-06-17T12:37:17.390" v="7" actId="20577"/>
          <ac:spMkLst>
            <pc:docMk/>
            <pc:sldMk cId="3626233771" sldId="305"/>
            <ac:spMk id="2" creationId="{E79430AC-52D7-4F31-A2C6-CA607EF11838}"/>
          </ac:spMkLst>
        </pc:spChg>
      </pc:sldChg>
      <pc:sldChg chg="modSp mod">
        <pc:chgData name="Smith, Jared David (js4yd)" userId="689f0a42-fb0d-4c56-af94-694ac7fb0662" providerId="ADAL" clId="{84A51F68-F03A-4C1C-976A-9D7CA884E9B5}" dt="2020-06-18T13:01:42.853" v="1083" actId="20577"/>
        <pc:sldMkLst>
          <pc:docMk/>
          <pc:sldMk cId="2915573690" sldId="306"/>
        </pc:sldMkLst>
        <pc:spChg chg="mod">
          <ac:chgData name="Smith, Jared David (js4yd)" userId="689f0a42-fb0d-4c56-af94-694ac7fb0662" providerId="ADAL" clId="{84A51F68-F03A-4C1C-976A-9D7CA884E9B5}" dt="2020-06-18T13:01:42.853" v="1083" actId="20577"/>
          <ac:spMkLst>
            <pc:docMk/>
            <pc:sldMk cId="2915573690" sldId="306"/>
            <ac:spMk id="5" creationId="{8922DC95-5F46-4A3C-9CFB-875F1E893B18}"/>
          </ac:spMkLst>
        </pc:spChg>
      </pc:sldChg>
      <pc:sldChg chg="modTransition">
        <pc:chgData name="Smith, Jared David (js4yd)" userId="689f0a42-fb0d-4c56-af94-694ac7fb0662" providerId="ADAL" clId="{84A51F68-F03A-4C1C-976A-9D7CA884E9B5}" dt="2020-06-17T15:28:40.832" v="726"/>
        <pc:sldMkLst>
          <pc:docMk/>
          <pc:sldMk cId="3505367736" sldId="309"/>
        </pc:sldMkLst>
      </pc:sldChg>
      <pc:sldChg chg="add modTransition">
        <pc:chgData name="Smith, Jared David (js4yd)" userId="689f0a42-fb0d-4c56-af94-694ac7fb0662" providerId="ADAL" clId="{84A51F68-F03A-4C1C-976A-9D7CA884E9B5}" dt="2020-06-17T15:28:24.148" v="725"/>
        <pc:sldMkLst>
          <pc:docMk/>
          <pc:sldMk cId="16697563" sldId="310"/>
        </pc:sldMkLst>
      </pc:sldChg>
      <pc:sldChg chg="modSp new mod">
        <pc:chgData name="Smith, Jared David (js4yd)" userId="689f0a42-fb0d-4c56-af94-694ac7fb0662" providerId="ADAL" clId="{84A51F68-F03A-4C1C-976A-9D7CA884E9B5}" dt="2020-06-17T15:40:14.655" v="1031" actId="20577"/>
        <pc:sldMkLst>
          <pc:docMk/>
          <pc:sldMk cId="3641239766" sldId="311"/>
        </pc:sldMkLst>
        <pc:spChg chg="mod">
          <ac:chgData name="Smith, Jared David (js4yd)" userId="689f0a42-fb0d-4c56-af94-694ac7fb0662" providerId="ADAL" clId="{84A51F68-F03A-4C1C-976A-9D7CA884E9B5}" dt="2020-06-17T15:32:24.526" v="924" actId="20577"/>
          <ac:spMkLst>
            <pc:docMk/>
            <pc:sldMk cId="3641239766" sldId="311"/>
            <ac:spMk id="2" creationId="{BE7ACE74-FE18-4425-AC13-C983C02ECDCB}"/>
          </ac:spMkLst>
        </pc:spChg>
        <pc:spChg chg="mod">
          <ac:chgData name="Smith, Jared David (js4yd)" userId="689f0a42-fb0d-4c56-af94-694ac7fb0662" providerId="ADAL" clId="{84A51F68-F03A-4C1C-976A-9D7CA884E9B5}" dt="2020-06-17T15:40:14.655" v="1031" actId="20577"/>
          <ac:spMkLst>
            <pc:docMk/>
            <pc:sldMk cId="3641239766" sldId="311"/>
            <ac:spMk id="3" creationId="{B365A754-292E-4D66-952F-6CC751292CA9}"/>
          </ac:spMkLst>
        </pc:spChg>
      </pc:sldChg>
    </pc:docChg>
  </pc:docChgLst>
  <pc:docChgLst>
    <pc:chgData name="Smith, Jared David (js4yd)" userId="689f0a42-fb0d-4c56-af94-694ac7fb0662" providerId="ADAL" clId="{273004ED-5E0F-43DF-971B-C2EBE4178170}"/>
    <pc:docChg chg="undo custSel addSld delSld modSld sldOrd modSection">
      <pc:chgData name="Smith, Jared David (js4yd)" userId="689f0a42-fb0d-4c56-af94-694ac7fb0662" providerId="ADAL" clId="{273004ED-5E0F-43DF-971B-C2EBE4178170}" dt="2019-09-23T20:15:57.727" v="1247" actId="20577"/>
      <pc:docMkLst>
        <pc:docMk/>
      </pc:docMkLst>
      <pc:sldChg chg="modSp">
        <pc:chgData name="Smith, Jared David (js4yd)" userId="689f0a42-fb0d-4c56-af94-694ac7fb0662" providerId="ADAL" clId="{273004ED-5E0F-43DF-971B-C2EBE4178170}" dt="2019-09-23T18:15:29.112" v="82" actId="207"/>
        <pc:sldMkLst>
          <pc:docMk/>
          <pc:sldMk cId="784657443" sldId="256"/>
        </pc:sldMkLst>
        <pc:spChg chg="mod">
          <ac:chgData name="Smith, Jared David (js4yd)" userId="689f0a42-fb0d-4c56-af94-694ac7fb0662" providerId="ADAL" clId="{273004ED-5E0F-43DF-971B-C2EBE4178170}" dt="2019-09-23T18:15:29.112" v="82" actId="207"/>
          <ac:spMkLst>
            <pc:docMk/>
            <pc:sldMk cId="784657443" sldId="256"/>
            <ac:spMk id="3" creationId="{DA6E160B-AB1F-4291-A1ED-63013213DF08}"/>
          </ac:spMkLst>
        </pc:spChg>
      </pc:sldChg>
      <pc:sldChg chg="modSp">
        <pc:chgData name="Smith, Jared David (js4yd)" userId="689f0a42-fb0d-4c56-af94-694ac7fb0662" providerId="ADAL" clId="{273004ED-5E0F-43DF-971B-C2EBE4178170}" dt="2019-09-23T18:44:43.196" v="144" actId="20577"/>
        <pc:sldMkLst>
          <pc:docMk/>
          <pc:sldMk cId="1942526697" sldId="257"/>
        </pc:sldMkLst>
        <pc:spChg chg="mod">
          <ac:chgData name="Smith, Jared David (js4yd)" userId="689f0a42-fb0d-4c56-af94-694ac7fb0662" providerId="ADAL" clId="{273004ED-5E0F-43DF-971B-C2EBE4178170}" dt="2019-09-23T18:27:35.448" v="88" actId="313"/>
          <ac:spMkLst>
            <pc:docMk/>
            <pc:sldMk cId="1942526697" sldId="257"/>
            <ac:spMk id="2" creationId="{2662A12E-ABE3-4C48-8CB8-CCF7F7893F38}"/>
          </ac:spMkLst>
        </pc:spChg>
        <pc:spChg chg="mod">
          <ac:chgData name="Smith, Jared David (js4yd)" userId="689f0a42-fb0d-4c56-af94-694ac7fb0662" providerId="ADAL" clId="{273004ED-5E0F-43DF-971B-C2EBE4178170}" dt="2019-09-23T18:44:43.196" v="144" actId="20577"/>
          <ac:spMkLst>
            <pc:docMk/>
            <pc:sldMk cId="1942526697" sldId="257"/>
            <ac:spMk id="3" creationId="{B0548021-2EF3-42B8-AC87-6DB7D2EF9AD8}"/>
          </ac:spMkLst>
        </pc:spChg>
      </pc:sldChg>
      <pc:sldChg chg="modSp">
        <pc:chgData name="Smith, Jared David (js4yd)" userId="689f0a42-fb0d-4c56-af94-694ac7fb0662" providerId="ADAL" clId="{273004ED-5E0F-43DF-971B-C2EBE4178170}" dt="2019-09-23T18:48:20.337" v="261" actId="255"/>
        <pc:sldMkLst>
          <pc:docMk/>
          <pc:sldMk cId="893972075" sldId="260"/>
        </pc:sldMkLst>
        <pc:spChg chg="mod">
          <ac:chgData name="Smith, Jared David (js4yd)" userId="689f0a42-fb0d-4c56-af94-694ac7fb0662" providerId="ADAL" clId="{273004ED-5E0F-43DF-971B-C2EBE4178170}" dt="2019-09-23T18:48:20.337" v="261" actId="255"/>
          <ac:spMkLst>
            <pc:docMk/>
            <pc:sldMk cId="893972075" sldId="260"/>
            <ac:spMk id="3" creationId="{39171027-E5CC-4281-B37E-028F9AB3741A}"/>
          </ac:spMkLst>
        </pc:spChg>
      </pc:sldChg>
      <pc:sldChg chg="modSp ord modAnim">
        <pc:chgData name="Smith, Jared David (js4yd)" userId="689f0a42-fb0d-4c56-af94-694ac7fb0662" providerId="ADAL" clId="{273004ED-5E0F-43DF-971B-C2EBE4178170}" dt="2019-09-23T20:14:35.397" v="1230"/>
        <pc:sldMkLst>
          <pc:docMk/>
          <pc:sldMk cId="1764201072" sldId="261"/>
        </pc:sldMkLst>
        <pc:spChg chg="mod">
          <ac:chgData name="Smith, Jared David (js4yd)" userId="689f0a42-fb0d-4c56-af94-694ac7fb0662" providerId="ADAL" clId="{273004ED-5E0F-43DF-971B-C2EBE4178170}" dt="2019-09-23T20:11:19.723" v="1157" actId="6549"/>
          <ac:spMkLst>
            <pc:docMk/>
            <pc:sldMk cId="1764201072" sldId="261"/>
            <ac:spMk id="2" creationId="{BC78C597-BEC2-4629-8FB9-BFC6535D2993}"/>
          </ac:spMkLst>
        </pc:spChg>
        <pc:spChg chg="mod">
          <ac:chgData name="Smith, Jared David (js4yd)" userId="689f0a42-fb0d-4c56-af94-694ac7fb0662" providerId="ADAL" clId="{273004ED-5E0F-43DF-971B-C2EBE4178170}" dt="2019-09-23T20:12:28.870" v="1224" actId="20577"/>
          <ac:spMkLst>
            <pc:docMk/>
            <pc:sldMk cId="1764201072" sldId="261"/>
            <ac:spMk id="3" creationId="{2AEF4F32-9083-49C5-9CC9-95A1D2345D50}"/>
          </ac:spMkLst>
        </pc:spChg>
      </pc:sldChg>
      <pc:sldChg chg="modAnim">
        <pc:chgData name="Smith, Jared David (js4yd)" userId="689f0a42-fb0d-4c56-af94-694ac7fb0662" providerId="ADAL" clId="{273004ED-5E0F-43DF-971B-C2EBE4178170}" dt="2019-09-23T20:13:08.943" v="1225"/>
        <pc:sldMkLst>
          <pc:docMk/>
          <pc:sldMk cId="3435421569" sldId="263"/>
        </pc:sldMkLst>
      </pc:sldChg>
      <pc:sldChg chg="addSp modSp">
        <pc:chgData name="Smith, Jared David (js4yd)" userId="689f0a42-fb0d-4c56-af94-694ac7fb0662" providerId="ADAL" clId="{273004ED-5E0F-43DF-971B-C2EBE4178170}" dt="2019-09-23T19:07:08.629" v="981" actId="1076"/>
        <pc:sldMkLst>
          <pc:docMk/>
          <pc:sldMk cId="1657922904" sldId="264"/>
        </pc:sldMkLst>
        <pc:spChg chg="mod">
          <ac:chgData name="Smith, Jared David (js4yd)" userId="689f0a42-fb0d-4c56-af94-694ac7fb0662" providerId="ADAL" clId="{273004ED-5E0F-43DF-971B-C2EBE4178170}" dt="2019-09-23T19:06:02.518" v="900" actId="122"/>
          <ac:spMkLst>
            <pc:docMk/>
            <pc:sldMk cId="1657922904" sldId="264"/>
            <ac:spMk id="2" creationId="{6E1EF1E9-B608-4B80-BDEE-4F52E490E93B}"/>
          </ac:spMkLst>
        </pc:spChg>
        <pc:spChg chg="add mod">
          <ac:chgData name="Smith, Jared David (js4yd)" userId="689f0a42-fb0d-4c56-af94-694ac7fb0662" providerId="ADAL" clId="{273004ED-5E0F-43DF-971B-C2EBE4178170}" dt="2019-09-23T19:06:31.999" v="916" actId="1076"/>
          <ac:spMkLst>
            <pc:docMk/>
            <pc:sldMk cId="1657922904" sldId="264"/>
            <ac:spMk id="4" creationId="{191968D3-BBB6-4197-A6DD-75CFDBC1A758}"/>
          </ac:spMkLst>
        </pc:spChg>
        <pc:spChg chg="add mod">
          <ac:chgData name="Smith, Jared David (js4yd)" userId="689f0a42-fb0d-4c56-af94-694ac7fb0662" providerId="ADAL" clId="{273004ED-5E0F-43DF-971B-C2EBE4178170}" dt="2019-09-23T19:06:49.029" v="949" actId="1076"/>
          <ac:spMkLst>
            <pc:docMk/>
            <pc:sldMk cId="1657922904" sldId="264"/>
            <ac:spMk id="6" creationId="{72E7AD92-4939-46DC-9366-8BB43346172D}"/>
          </ac:spMkLst>
        </pc:spChg>
        <pc:spChg chg="add mod">
          <ac:chgData name="Smith, Jared David (js4yd)" userId="689f0a42-fb0d-4c56-af94-694ac7fb0662" providerId="ADAL" clId="{273004ED-5E0F-43DF-971B-C2EBE4178170}" dt="2019-09-23T19:07:08.629" v="981" actId="1076"/>
          <ac:spMkLst>
            <pc:docMk/>
            <pc:sldMk cId="1657922904" sldId="264"/>
            <ac:spMk id="7" creationId="{A3B405D2-B307-4F3D-ADFC-8909FF3DA517}"/>
          </ac:spMkLst>
        </pc:spChg>
      </pc:sldChg>
      <pc:sldChg chg="addSp delSp modSp">
        <pc:chgData name="Smith, Jared David (js4yd)" userId="689f0a42-fb0d-4c56-af94-694ac7fb0662" providerId="ADAL" clId="{273004ED-5E0F-43DF-971B-C2EBE4178170}" dt="2019-09-23T18:58:23.385" v="595" actId="20577"/>
        <pc:sldMkLst>
          <pc:docMk/>
          <pc:sldMk cId="772603369" sldId="266"/>
        </pc:sldMkLst>
        <pc:spChg chg="mod">
          <ac:chgData name="Smith, Jared David (js4yd)" userId="689f0a42-fb0d-4c56-af94-694ac7fb0662" providerId="ADAL" clId="{273004ED-5E0F-43DF-971B-C2EBE4178170}" dt="2019-09-23T18:58:23.385" v="595" actId="20577"/>
          <ac:spMkLst>
            <pc:docMk/>
            <pc:sldMk cId="772603369" sldId="266"/>
            <ac:spMk id="6" creationId="{F05E30F1-1250-47AA-BE84-3445EEA5F05F}"/>
          </ac:spMkLst>
        </pc:spChg>
        <pc:spChg chg="add del">
          <ac:chgData name="Smith, Jared David (js4yd)" userId="689f0a42-fb0d-4c56-af94-694ac7fb0662" providerId="ADAL" clId="{273004ED-5E0F-43DF-971B-C2EBE4178170}" dt="2019-09-23T18:58:04.597" v="590"/>
          <ac:spMkLst>
            <pc:docMk/>
            <pc:sldMk cId="772603369" sldId="266"/>
            <ac:spMk id="7" creationId="{190BB807-2EBC-4D1D-AAAF-E39DF5FA6C91}"/>
          </ac:spMkLst>
        </pc:spChg>
      </pc:sldChg>
      <pc:sldChg chg="modSp modAnim">
        <pc:chgData name="Smith, Jared David (js4yd)" userId="689f0a42-fb0d-4c56-af94-694ac7fb0662" providerId="ADAL" clId="{273004ED-5E0F-43DF-971B-C2EBE4178170}" dt="2019-09-23T20:13:56.228" v="1228"/>
        <pc:sldMkLst>
          <pc:docMk/>
          <pc:sldMk cId="926934223" sldId="267"/>
        </pc:sldMkLst>
        <pc:spChg chg="mod">
          <ac:chgData name="Smith, Jared David (js4yd)" userId="689f0a42-fb0d-4c56-af94-694ac7fb0662" providerId="ADAL" clId="{273004ED-5E0F-43DF-971B-C2EBE4178170}" dt="2019-09-23T18:51:27.337" v="293" actId="404"/>
          <ac:spMkLst>
            <pc:docMk/>
            <pc:sldMk cId="926934223" sldId="267"/>
            <ac:spMk id="3" creationId="{00000000-0000-0000-0000-000000000000}"/>
          </ac:spMkLst>
        </pc:spChg>
      </pc:sldChg>
      <pc:sldChg chg="modSp">
        <pc:chgData name="Smith, Jared David (js4yd)" userId="689f0a42-fb0d-4c56-af94-694ac7fb0662" providerId="ADAL" clId="{273004ED-5E0F-43DF-971B-C2EBE4178170}" dt="2019-09-23T18:57:31.310" v="588" actId="20577"/>
        <pc:sldMkLst>
          <pc:docMk/>
          <pc:sldMk cId="1272968277" sldId="270"/>
        </pc:sldMkLst>
        <pc:spChg chg="mod">
          <ac:chgData name="Smith, Jared David (js4yd)" userId="689f0a42-fb0d-4c56-af94-694ac7fb0662" providerId="ADAL" clId="{273004ED-5E0F-43DF-971B-C2EBE4178170}" dt="2019-09-23T18:56:07.778" v="477" actId="20577"/>
          <ac:spMkLst>
            <pc:docMk/>
            <pc:sldMk cId="1272968277" sldId="270"/>
            <ac:spMk id="2" creationId="{A6AEFEC0-7209-4F2D-A25A-928085CA00B4}"/>
          </ac:spMkLst>
        </pc:spChg>
        <pc:spChg chg="mod">
          <ac:chgData name="Smith, Jared David (js4yd)" userId="689f0a42-fb0d-4c56-af94-694ac7fb0662" providerId="ADAL" clId="{273004ED-5E0F-43DF-971B-C2EBE4178170}" dt="2019-09-23T18:57:31.310" v="588" actId="20577"/>
          <ac:spMkLst>
            <pc:docMk/>
            <pc:sldMk cId="1272968277" sldId="270"/>
            <ac:spMk id="3" creationId="{AB091E5F-4B5E-408E-96DA-C14650A33806}"/>
          </ac:spMkLst>
        </pc:spChg>
      </pc:sldChg>
      <pc:sldChg chg="addSp modSp">
        <pc:chgData name="Smith, Jared David (js4yd)" userId="689f0a42-fb0d-4c56-af94-694ac7fb0662" providerId="ADAL" clId="{273004ED-5E0F-43DF-971B-C2EBE4178170}" dt="2019-09-23T18:58:16.459" v="593" actId="20577"/>
        <pc:sldMkLst>
          <pc:docMk/>
          <pc:sldMk cId="265483702" sldId="273"/>
        </pc:sldMkLst>
        <pc:spChg chg="add mod">
          <ac:chgData name="Smith, Jared David (js4yd)" userId="689f0a42-fb0d-4c56-af94-694ac7fb0662" providerId="ADAL" clId="{273004ED-5E0F-43DF-971B-C2EBE4178170}" dt="2019-09-23T18:58:16.459" v="593" actId="20577"/>
          <ac:spMkLst>
            <pc:docMk/>
            <pc:sldMk cId="265483702" sldId="273"/>
            <ac:spMk id="6" creationId="{10FC035D-9B11-4420-920B-2292CDD702E2}"/>
          </ac:spMkLst>
        </pc:spChg>
      </pc:sldChg>
      <pc:sldChg chg="addSp modSp">
        <pc:chgData name="Smith, Jared David (js4yd)" userId="689f0a42-fb0d-4c56-af94-694ac7fb0662" providerId="ADAL" clId="{273004ED-5E0F-43DF-971B-C2EBE4178170}" dt="2019-09-23T19:03:18.742" v="709" actId="1076"/>
        <pc:sldMkLst>
          <pc:docMk/>
          <pc:sldMk cId="2436921446" sldId="286"/>
        </pc:sldMkLst>
        <pc:spChg chg="mod">
          <ac:chgData name="Smith, Jared David (js4yd)" userId="689f0a42-fb0d-4c56-af94-694ac7fb0662" providerId="ADAL" clId="{273004ED-5E0F-43DF-971B-C2EBE4178170}" dt="2019-09-23T19:00:02.184" v="654" actId="122"/>
          <ac:spMkLst>
            <pc:docMk/>
            <pc:sldMk cId="2436921446" sldId="286"/>
            <ac:spMk id="2" creationId="{62619F43-64BA-409A-A661-A7905978796F}"/>
          </ac:spMkLst>
        </pc:spChg>
        <pc:spChg chg="add mod">
          <ac:chgData name="Smith, Jared David (js4yd)" userId="689f0a42-fb0d-4c56-af94-694ac7fb0662" providerId="ADAL" clId="{273004ED-5E0F-43DF-971B-C2EBE4178170}" dt="2019-09-23T19:02:53.157" v="702" actId="1582"/>
          <ac:spMkLst>
            <pc:docMk/>
            <pc:sldMk cId="2436921446" sldId="286"/>
            <ac:spMk id="5" creationId="{6E6FB814-94DC-48F6-96FF-4271A02EA556}"/>
          </ac:spMkLst>
        </pc:spChg>
        <pc:spChg chg="add mod">
          <ac:chgData name="Smith, Jared David (js4yd)" userId="689f0a42-fb0d-4c56-af94-694ac7fb0662" providerId="ADAL" clId="{273004ED-5E0F-43DF-971B-C2EBE4178170}" dt="2019-09-23T19:03:18.742" v="709" actId="1076"/>
          <ac:spMkLst>
            <pc:docMk/>
            <pc:sldMk cId="2436921446" sldId="286"/>
            <ac:spMk id="6" creationId="{AB638013-7E9D-479B-B7BE-62802868DC2E}"/>
          </ac:spMkLst>
        </pc:spChg>
        <pc:picChg chg="mod">
          <ac:chgData name="Smith, Jared David (js4yd)" userId="689f0a42-fb0d-4c56-af94-694ac7fb0662" providerId="ADAL" clId="{273004ED-5E0F-43DF-971B-C2EBE4178170}" dt="2019-09-23T19:00:07.029" v="655" actId="1036"/>
          <ac:picMkLst>
            <pc:docMk/>
            <pc:sldMk cId="2436921446" sldId="286"/>
            <ac:picMk id="4" creationId="{0DD1DF7B-3009-4BAE-9E02-C5BC25E52A0B}"/>
          </ac:picMkLst>
        </pc:picChg>
      </pc:sldChg>
      <pc:sldChg chg="modSp modAnim modNotesTx">
        <pc:chgData name="Smith, Jared David (js4yd)" userId="689f0a42-fb0d-4c56-af94-694ac7fb0662" providerId="ADAL" clId="{273004ED-5E0F-43DF-971B-C2EBE4178170}" dt="2019-09-23T20:15:57.727" v="1247" actId="20577"/>
        <pc:sldMkLst>
          <pc:docMk/>
          <pc:sldMk cId="3830774762" sldId="290"/>
        </pc:sldMkLst>
        <pc:spChg chg="mod">
          <ac:chgData name="Smith, Jared David (js4yd)" userId="689f0a42-fb0d-4c56-af94-694ac7fb0662" providerId="ADAL" clId="{273004ED-5E0F-43DF-971B-C2EBE4178170}" dt="2019-09-23T20:15:57.727" v="1247" actId="20577"/>
          <ac:spMkLst>
            <pc:docMk/>
            <pc:sldMk cId="3830774762" sldId="290"/>
            <ac:spMk id="2" creationId="{37553DA9-A303-4F25-9587-21A5D40570E6}"/>
          </ac:spMkLst>
        </pc:spChg>
        <pc:spChg chg="mod">
          <ac:chgData name="Smith, Jared David (js4yd)" userId="689f0a42-fb0d-4c56-af94-694ac7fb0662" providerId="ADAL" clId="{273004ED-5E0F-43DF-971B-C2EBE4178170}" dt="2019-09-23T20:10:41.226" v="1143" actId="20577"/>
          <ac:spMkLst>
            <pc:docMk/>
            <pc:sldMk cId="3830774762" sldId="290"/>
            <ac:spMk id="3" creationId="{C3E97E4F-B164-4BDC-93DE-0D06E5ABDEA3}"/>
          </ac:spMkLst>
        </pc:spChg>
      </pc:sldChg>
      <pc:sldChg chg="del">
        <pc:chgData name="Smith, Jared David (js4yd)" userId="689f0a42-fb0d-4c56-af94-694ac7fb0662" providerId="ADAL" clId="{273004ED-5E0F-43DF-971B-C2EBE4178170}" dt="2019-09-23T20:08:07.538" v="992" actId="2696"/>
        <pc:sldMkLst>
          <pc:docMk/>
          <pc:sldMk cId="2336507709" sldId="291"/>
        </pc:sldMkLst>
      </pc:sldChg>
      <pc:sldChg chg="modSp modAnim">
        <pc:chgData name="Smith, Jared David (js4yd)" userId="689f0a42-fb0d-4c56-af94-694ac7fb0662" providerId="ADAL" clId="{273004ED-5E0F-43DF-971B-C2EBE4178170}" dt="2019-09-23T19:04:36.707" v="826"/>
        <pc:sldMkLst>
          <pc:docMk/>
          <pc:sldMk cId="2084201246" sldId="293"/>
        </pc:sldMkLst>
        <pc:spChg chg="mod">
          <ac:chgData name="Smith, Jared David (js4yd)" userId="689f0a42-fb0d-4c56-af94-694ac7fb0662" providerId="ADAL" clId="{273004ED-5E0F-43DF-971B-C2EBE4178170}" dt="2019-09-23T19:04:03.465" v="821" actId="20577"/>
          <ac:spMkLst>
            <pc:docMk/>
            <pc:sldMk cId="2084201246" sldId="293"/>
            <ac:spMk id="2" creationId="{323F9C16-30CD-437B-8AA4-26D3C933AF89}"/>
          </ac:spMkLst>
        </pc:spChg>
        <pc:spChg chg="mod">
          <ac:chgData name="Smith, Jared David (js4yd)" userId="689f0a42-fb0d-4c56-af94-694ac7fb0662" providerId="ADAL" clId="{273004ED-5E0F-43DF-971B-C2EBE4178170}" dt="2019-09-23T19:03:53.718" v="812" actId="27636"/>
          <ac:spMkLst>
            <pc:docMk/>
            <pc:sldMk cId="2084201246" sldId="293"/>
            <ac:spMk id="3" creationId="{DD71AE18-8D96-4C54-9E4D-D600857F2530}"/>
          </ac:spMkLst>
        </pc:spChg>
      </pc:sldChg>
      <pc:sldChg chg="modSp">
        <pc:chgData name="Smith, Jared David (js4yd)" userId="689f0a42-fb0d-4c56-af94-694ac7fb0662" providerId="ADAL" clId="{273004ED-5E0F-43DF-971B-C2EBE4178170}" dt="2019-09-23T19:07:27.089" v="982" actId="122"/>
        <pc:sldMkLst>
          <pc:docMk/>
          <pc:sldMk cId="1130964629" sldId="294"/>
        </pc:sldMkLst>
        <pc:spChg chg="mod">
          <ac:chgData name="Smith, Jared David (js4yd)" userId="689f0a42-fb0d-4c56-af94-694ac7fb0662" providerId="ADAL" clId="{273004ED-5E0F-43DF-971B-C2EBE4178170}" dt="2019-09-23T19:07:27.089" v="982" actId="122"/>
          <ac:spMkLst>
            <pc:docMk/>
            <pc:sldMk cId="1130964629" sldId="294"/>
            <ac:spMk id="2" creationId="{6E1EF1E9-B608-4B80-BDEE-4F52E490E93B}"/>
          </ac:spMkLst>
        </pc:spChg>
      </pc:sldChg>
      <pc:sldChg chg="modAnim">
        <pc:chgData name="Smith, Jared David (js4yd)" userId="689f0a42-fb0d-4c56-af94-694ac7fb0662" providerId="ADAL" clId="{273004ED-5E0F-43DF-971B-C2EBE4178170}" dt="2019-09-23T20:15:33.597" v="1233"/>
        <pc:sldMkLst>
          <pc:docMk/>
          <pc:sldMk cId="1658182930" sldId="296"/>
        </pc:sldMkLst>
      </pc:sldChg>
      <pc:sldChg chg="addSp delSp modSp">
        <pc:chgData name="Smith, Jared David (js4yd)" userId="689f0a42-fb0d-4c56-af94-694ac7fb0662" providerId="ADAL" clId="{273004ED-5E0F-43DF-971B-C2EBE4178170}" dt="2019-09-23T18:55:17.640" v="469"/>
        <pc:sldMkLst>
          <pc:docMk/>
          <pc:sldMk cId="1190317235" sldId="299"/>
        </pc:sldMkLst>
        <pc:spChg chg="add del">
          <ac:chgData name="Smith, Jared David (js4yd)" userId="689f0a42-fb0d-4c56-af94-694ac7fb0662" providerId="ADAL" clId="{273004ED-5E0F-43DF-971B-C2EBE4178170}" dt="2019-09-23T18:55:17.187" v="468" actId="478"/>
          <ac:spMkLst>
            <pc:docMk/>
            <pc:sldMk cId="1190317235" sldId="299"/>
            <ac:spMk id="5" creationId="{9CF9B356-1FD9-4C42-84D1-3422CCEE544C}"/>
          </ac:spMkLst>
        </pc:spChg>
        <pc:spChg chg="add mod">
          <ac:chgData name="Smith, Jared David (js4yd)" userId="689f0a42-fb0d-4c56-af94-694ac7fb0662" providerId="ADAL" clId="{273004ED-5E0F-43DF-971B-C2EBE4178170}" dt="2019-09-23T18:53:34.510" v="349" actId="1076"/>
          <ac:spMkLst>
            <pc:docMk/>
            <pc:sldMk cId="1190317235" sldId="299"/>
            <ac:spMk id="6" creationId="{7A8F863A-2906-4789-A1A7-D011E1633264}"/>
          </ac:spMkLst>
        </pc:spChg>
        <pc:spChg chg="add">
          <ac:chgData name="Smith, Jared David (js4yd)" userId="689f0a42-fb0d-4c56-af94-694ac7fb0662" providerId="ADAL" clId="{273004ED-5E0F-43DF-971B-C2EBE4178170}" dt="2019-09-23T18:55:17.640" v="469"/>
          <ac:spMkLst>
            <pc:docMk/>
            <pc:sldMk cId="1190317235" sldId="299"/>
            <ac:spMk id="10" creationId="{40ECADC3-A7B5-4D26-AA08-F7C6776A89E7}"/>
          </ac:spMkLst>
        </pc:spChg>
        <pc:cxnChg chg="add mod">
          <ac:chgData name="Smith, Jared David (js4yd)" userId="689f0a42-fb0d-4c56-af94-694ac7fb0662" providerId="ADAL" clId="{273004ED-5E0F-43DF-971B-C2EBE4178170}" dt="2019-09-23T18:53:26.913" v="345" actId="14100"/>
          <ac:cxnSpMkLst>
            <pc:docMk/>
            <pc:sldMk cId="1190317235" sldId="299"/>
            <ac:cxnSpMk id="8" creationId="{EF0F9ECC-3C84-40CD-9C2C-965A698F97D9}"/>
          </ac:cxnSpMkLst>
        </pc:cxnChg>
      </pc:sldChg>
      <pc:sldChg chg="addSp">
        <pc:chgData name="Smith, Jared David (js4yd)" userId="689f0a42-fb0d-4c56-af94-694ac7fb0662" providerId="ADAL" clId="{273004ED-5E0F-43DF-971B-C2EBE4178170}" dt="2019-09-23T18:52:57.459" v="333"/>
        <pc:sldMkLst>
          <pc:docMk/>
          <pc:sldMk cId="3904250853" sldId="300"/>
        </pc:sldMkLst>
        <pc:spChg chg="add">
          <ac:chgData name="Smith, Jared David (js4yd)" userId="689f0a42-fb0d-4c56-af94-694ac7fb0662" providerId="ADAL" clId="{273004ED-5E0F-43DF-971B-C2EBE4178170}" dt="2019-09-23T18:52:57.459" v="333"/>
          <ac:spMkLst>
            <pc:docMk/>
            <pc:sldMk cId="3904250853" sldId="300"/>
            <ac:spMk id="5" creationId="{F449D765-143F-4EEF-B481-AE8A0A3C55CB}"/>
          </ac:spMkLst>
        </pc:spChg>
      </pc:sldChg>
      <pc:sldChg chg="addSp modSp">
        <pc:chgData name="Smith, Jared David (js4yd)" userId="689f0a42-fb0d-4c56-af94-694ac7fb0662" providerId="ADAL" clId="{273004ED-5E0F-43DF-971B-C2EBE4178170}" dt="2019-09-23T18:55:10.026" v="467" actId="14100"/>
        <pc:sldMkLst>
          <pc:docMk/>
          <pc:sldMk cId="931587868" sldId="301"/>
        </pc:sldMkLst>
        <pc:spChg chg="add mod">
          <ac:chgData name="Smith, Jared David (js4yd)" userId="689f0a42-fb0d-4c56-af94-694ac7fb0662" providerId="ADAL" clId="{273004ED-5E0F-43DF-971B-C2EBE4178170}" dt="2019-09-23T18:55:10.026" v="467" actId="14100"/>
          <ac:spMkLst>
            <pc:docMk/>
            <pc:sldMk cId="931587868" sldId="301"/>
            <ac:spMk id="5" creationId="{F867D18A-4249-400D-9B13-CDF685C09F77}"/>
          </ac:spMkLst>
        </pc:spChg>
        <pc:spChg chg="add mod">
          <ac:chgData name="Smith, Jared David (js4yd)" userId="689f0a42-fb0d-4c56-af94-694ac7fb0662" providerId="ADAL" clId="{273004ED-5E0F-43DF-971B-C2EBE4178170}" dt="2019-09-23T18:55:00.098" v="451" actId="14100"/>
          <ac:spMkLst>
            <pc:docMk/>
            <pc:sldMk cId="931587868" sldId="301"/>
            <ac:spMk id="6" creationId="{7AEEBCD0-6808-462D-A1CD-9051FDB8048C}"/>
          </ac:spMkLst>
        </pc:spChg>
      </pc:sldChg>
      <pc:sldChg chg="addSp delSp">
        <pc:chgData name="Smith, Jared David (js4yd)" userId="689f0a42-fb0d-4c56-af94-694ac7fb0662" providerId="ADAL" clId="{273004ED-5E0F-43DF-971B-C2EBE4178170}" dt="2019-09-23T18:55:44.409" v="471"/>
        <pc:sldMkLst>
          <pc:docMk/>
          <pc:sldMk cId="2578233338" sldId="302"/>
        </pc:sldMkLst>
        <pc:spChg chg="add del">
          <ac:chgData name="Smith, Jared David (js4yd)" userId="689f0a42-fb0d-4c56-af94-694ac7fb0662" providerId="ADAL" clId="{273004ED-5E0F-43DF-971B-C2EBE4178170}" dt="2019-09-23T18:55:43.940" v="470" actId="478"/>
          <ac:spMkLst>
            <pc:docMk/>
            <pc:sldMk cId="2578233338" sldId="302"/>
            <ac:spMk id="6" creationId="{BC3CD7EB-6064-4206-BBF6-68020512D6B9}"/>
          </ac:spMkLst>
        </pc:spChg>
        <pc:spChg chg="add">
          <ac:chgData name="Smith, Jared David (js4yd)" userId="689f0a42-fb0d-4c56-af94-694ac7fb0662" providerId="ADAL" clId="{273004ED-5E0F-43DF-971B-C2EBE4178170}" dt="2019-09-23T18:55:44.409" v="471"/>
          <ac:spMkLst>
            <pc:docMk/>
            <pc:sldMk cId="2578233338" sldId="302"/>
            <ac:spMk id="7" creationId="{0ADEC579-E970-4DDF-AC1D-86F2CF259657}"/>
          </ac:spMkLst>
        </pc:spChg>
      </pc:sldChg>
      <pc:sldChg chg="addSp">
        <pc:chgData name="Smith, Jared David (js4yd)" userId="689f0a42-fb0d-4c56-af94-694ac7fb0662" providerId="ADAL" clId="{273004ED-5E0F-43DF-971B-C2EBE4178170}" dt="2019-09-23T18:53:03.278" v="336"/>
        <pc:sldMkLst>
          <pc:docMk/>
          <pc:sldMk cId="3704665777" sldId="303"/>
        </pc:sldMkLst>
        <pc:spChg chg="add">
          <ac:chgData name="Smith, Jared David (js4yd)" userId="689f0a42-fb0d-4c56-af94-694ac7fb0662" providerId="ADAL" clId="{273004ED-5E0F-43DF-971B-C2EBE4178170}" dt="2019-09-23T18:53:03.278" v="336"/>
          <ac:spMkLst>
            <pc:docMk/>
            <pc:sldMk cId="3704665777" sldId="303"/>
            <ac:spMk id="5" creationId="{432FFDFE-4CC1-43CF-8F9E-537D9701589E}"/>
          </ac:spMkLst>
        </pc:spChg>
      </pc:sldChg>
      <pc:sldChg chg="addSp modSp">
        <pc:chgData name="Smith, Jared David (js4yd)" userId="689f0a42-fb0d-4c56-af94-694ac7fb0662" providerId="ADAL" clId="{273004ED-5E0F-43DF-971B-C2EBE4178170}" dt="2019-09-23T19:05:51.392" v="899" actId="1076"/>
        <pc:sldMkLst>
          <pc:docMk/>
          <pc:sldMk cId="4043178896" sldId="304"/>
        </pc:sldMkLst>
        <pc:spChg chg="mod">
          <ac:chgData name="Smith, Jared David (js4yd)" userId="689f0a42-fb0d-4c56-af94-694ac7fb0662" providerId="ADAL" clId="{273004ED-5E0F-43DF-971B-C2EBE4178170}" dt="2019-09-23T19:05:07.556" v="887" actId="122"/>
          <ac:spMkLst>
            <pc:docMk/>
            <pc:sldMk cId="4043178896" sldId="304"/>
            <ac:spMk id="2" creationId="{FEB61E16-1753-466F-8B38-0F3DE1A239E7}"/>
          </ac:spMkLst>
        </pc:spChg>
        <pc:spChg chg="add mod">
          <ac:chgData name="Smith, Jared David (js4yd)" userId="689f0a42-fb0d-4c56-af94-694ac7fb0662" providerId="ADAL" clId="{273004ED-5E0F-43DF-971B-C2EBE4178170}" dt="2019-09-23T19:05:51.392" v="899" actId="1076"/>
          <ac:spMkLst>
            <pc:docMk/>
            <pc:sldMk cId="4043178896" sldId="304"/>
            <ac:spMk id="5" creationId="{D35D6B3D-8AFC-473B-9177-0BC8BE19FC59}"/>
          </ac:spMkLst>
        </pc:spChg>
        <pc:picChg chg="mod modCrop">
          <ac:chgData name="Smith, Jared David (js4yd)" userId="689f0a42-fb0d-4c56-af94-694ac7fb0662" providerId="ADAL" clId="{273004ED-5E0F-43DF-971B-C2EBE4178170}" dt="2019-09-23T19:05:41.806" v="897" actId="1076"/>
          <ac:picMkLst>
            <pc:docMk/>
            <pc:sldMk cId="4043178896" sldId="304"/>
            <ac:picMk id="4" creationId="{25DFBB05-914B-483B-8405-2D493C8F303E}"/>
          </ac:picMkLst>
        </pc:picChg>
      </pc:sldChg>
      <pc:sldChg chg="addSp modSp add ord">
        <pc:chgData name="Smith, Jared David (js4yd)" userId="689f0a42-fb0d-4c56-af94-694ac7fb0662" providerId="ADAL" clId="{273004ED-5E0F-43DF-971B-C2EBE4178170}" dt="2019-09-23T18:45:03.623" v="148" actId="14100"/>
        <pc:sldMkLst>
          <pc:docMk/>
          <pc:sldMk cId="3626233771" sldId="305"/>
        </pc:sldMkLst>
        <pc:spChg chg="mod">
          <ac:chgData name="Smith, Jared David (js4yd)" userId="689f0a42-fb0d-4c56-af94-694ac7fb0662" providerId="ADAL" clId="{273004ED-5E0F-43DF-971B-C2EBE4178170}" dt="2019-09-23T18:44:55.716" v="146" actId="122"/>
          <ac:spMkLst>
            <pc:docMk/>
            <pc:sldMk cId="3626233771" sldId="305"/>
            <ac:spMk id="2" creationId="{E79430AC-52D7-4F31-A2C6-CA607EF11838}"/>
          </ac:spMkLst>
        </pc:spChg>
        <pc:spChg chg="add mod">
          <ac:chgData name="Smith, Jared David (js4yd)" userId="689f0a42-fb0d-4c56-af94-694ac7fb0662" providerId="ADAL" clId="{273004ED-5E0F-43DF-971B-C2EBE4178170}" dt="2019-09-23T18:44:01.024" v="122" actId="207"/>
          <ac:spMkLst>
            <pc:docMk/>
            <pc:sldMk cId="3626233771" sldId="305"/>
            <ac:spMk id="5" creationId="{6FEE5979-42C1-4E6E-861A-002433F93115}"/>
          </ac:spMkLst>
        </pc:spChg>
        <pc:spChg chg="add mod">
          <ac:chgData name="Smith, Jared David (js4yd)" userId="689f0a42-fb0d-4c56-af94-694ac7fb0662" providerId="ADAL" clId="{273004ED-5E0F-43DF-971B-C2EBE4178170}" dt="2019-09-23T18:44:01.024" v="122" actId="207"/>
          <ac:spMkLst>
            <pc:docMk/>
            <pc:sldMk cId="3626233771" sldId="305"/>
            <ac:spMk id="6" creationId="{54755CAD-C15D-41E4-9BEC-EB1AF6109EB0}"/>
          </ac:spMkLst>
        </pc:spChg>
        <pc:picChg chg="add mod">
          <ac:chgData name="Smith, Jared David (js4yd)" userId="689f0a42-fb0d-4c56-af94-694ac7fb0662" providerId="ADAL" clId="{273004ED-5E0F-43DF-971B-C2EBE4178170}" dt="2019-09-23T18:45:03.623" v="148" actId="14100"/>
          <ac:picMkLst>
            <pc:docMk/>
            <pc:sldMk cId="3626233771" sldId="305"/>
            <ac:picMk id="4" creationId="{85DAA740-3428-4E90-BA48-040FFC81176E}"/>
          </ac:picMkLst>
        </pc:picChg>
      </pc:sldChg>
      <pc:sldChg chg="addSp modSp add">
        <pc:chgData name="Smith, Jared David (js4yd)" userId="689f0a42-fb0d-4c56-af94-694ac7fb0662" providerId="ADAL" clId="{273004ED-5E0F-43DF-971B-C2EBE4178170}" dt="2019-09-23T18:59:14.511" v="612" actId="14100"/>
        <pc:sldMkLst>
          <pc:docMk/>
          <pc:sldMk cId="2915573690" sldId="306"/>
        </pc:sldMkLst>
        <pc:spChg chg="mod">
          <ac:chgData name="Smith, Jared David (js4yd)" userId="689f0a42-fb0d-4c56-af94-694ac7fb0662" providerId="ADAL" clId="{273004ED-5E0F-43DF-971B-C2EBE4178170}" dt="2019-09-23T18:46:43.260" v="232" actId="20577"/>
          <ac:spMkLst>
            <pc:docMk/>
            <pc:sldMk cId="2915573690" sldId="306"/>
            <ac:spMk id="2" creationId="{21808C9B-90CE-45C0-9DFE-2CCF8B3D43E3}"/>
          </ac:spMkLst>
        </pc:spChg>
        <pc:spChg chg="add mod">
          <ac:chgData name="Smith, Jared David (js4yd)" userId="689f0a42-fb0d-4c56-af94-694ac7fb0662" providerId="ADAL" clId="{273004ED-5E0F-43DF-971B-C2EBE4178170}" dt="2019-09-23T18:59:14.511" v="612" actId="14100"/>
          <ac:spMkLst>
            <pc:docMk/>
            <pc:sldMk cId="2915573690" sldId="306"/>
            <ac:spMk id="5" creationId="{8922DC95-5F46-4A3C-9CFB-875F1E893B18}"/>
          </ac:spMkLst>
        </pc:spChg>
        <pc:picChg chg="add">
          <ac:chgData name="Smith, Jared David (js4yd)" userId="689f0a42-fb0d-4c56-af94-694ac7fb0662" providerId="ADAL" clId="{273004ED-5E0F-43DF-971B-C2EBE4178170}" dt="2019-09-23T18:32:03.502" v="90"/>
          <ac:picMkLst>
            <pc:docMk/>
            <pc:sldMk cId="2915573690" sldId="306"/>
            <ac:picMk id="4" creationId="{A4B113CA-BCCE-4CD6-AB76-07C3804215CC}"/>
          </ac:picMkLst>
        </pc:picChg>
      </pc:sldChg>
      <pc:sldChg chg="modSp add del">
        <pc:chgData name="Smith, Jared David (js4yd)" userId="689f0a42-fb0d-4c56-af94-694ac7fb0662" providerId="ADAL" clId="{273004ED-5E0F-43DF-971B-C2EBE4178170}" dt="2019-09-23T18:52:15.010" v="308" actId="2696"/>
        <pc:sldMkLst>
          <pc:docMk/>
          <pc:sldMk cId="1851145839" sldId="307"/>
        </pc:sldMkLst>
        <pc:spChg chg="mod">
          <ac:chgData name="Smith, Jared David (js4yd)" userId="689f0a42-fb0d-4c56-af94-694ac7fb0662" providerId="ADAL" clId="{273004ED-5E0F-43DF-971B-C2EBE4178170}" dt="2019-09-23T18:52:11.258" v="307" actId="20577"/>
          <ac:spMkLst>
            <pc:docMk/>
            <pc:sldMk cId="1851145839" sldId="307"/>
            <ac:spMk id="3" creationId="{18A5BA4F-3D95-4723-8843-F04CA0465EFC}"/>
          </ac:spMkLst>
        </pc:spChg>
      </pc:sldChg>
      <pc:sldChg chg="add del">
        <pc:chgData name="Smith, Jared David (js4yd)" userId="689f0a42-fb0d-4c56-af94-694ac7fb0662" providerId="ADAL" clId="{273004ED-5E0F-43DF-971B-C2EBE4178170}" dt="2019-09-23T18:52:21.312" v="310"/>
        <pc:sldMkLst>
          <pc:docMk/>
          <pc:sldMk cId="2500839802" sldId="307"/>
        </pc:sldMkLst>
      </pc:sldChg>
      <pc:sldChg chg="addSp modSp add">
        <pc:chgData name="Smith, Jared David (js4yd)" userId="689f0a42-fb0d-4c56-af94-694ac7fb0662" providerId="ADAL" clId="{273004ED-5E0F-43DF-971B-C2EBE4178170}" dt="2019-09-23T18:52:43.632" v="331" actId="1076"/>
        <pc:sldMkLst>
          <pc:docMk/>
          <pc:sldMk cId="3027493174" sldId="307"/>
        </pc:sldMkLst>
        <pc:spChg chg="add mod">
          <ac:chgData name="Smith, Jared David (js4yd)" userId="689f0a42-fb0d-4c56-af94-694ac7fb0662" providerId="ADAL" clId="{273004ED-5E0F-43DF-971B-C2EBE4178170}" dt="2019-09-23T18:52:43.632" v="331" actId="1076"/>
          <ac:spMkLst>
            <pc:docMk/>
            <pc:sldMk cId="3027493174" sldId="307"/>
            <ac:spMk id="2" creationId="{6173B602-2126-4747-B5A5-FA8552A1DBBE}"/>
          </ac:spMkLst>
        </pc:spChg>
      </pc:sldChg>
    </pc:docChg>
  </pc:docChgLst>
  <pc:docChgLst>
    <pc:chgData name="Smith, Jared David (js4yd)" userId="689f0a42-fb0d-4c56-af94-694ac7fb0662" providerId="ADAL" clId="{392CB210-2922-4BA9-9CD2-14DC5A764EA2}"/>
    <pc:docChg chg="undo custSel modSld">
      <pc:chgData name="Smith, Jared David (js4yd)" userId="689f0a42-fb0d-4c56-af94-694ac7fb0662" providerId="ADAL" clId="{392CB210-2922-4BA9-9CD2-14DC5A764EA2}" dt="2020-04-15T16:02:19.980" v="73" actId="20577"/>
      <pc:docMkLst>
        <pc:docMk/>
      </pc:docMkLst>
      <pc:sldChg chg="modNotesTx">
        <pc:chgData name="Smith, Jared David (js4yd)" userId="689f0a42-fb0d-4c56-af94-694ac7fb0662" providerId="ADAL" clId="{392CB210-2922-4BA9-9CD2-14DC5A764EA2}" dt="2020-04-15T16:01:36.908" v="33" actId="20577"/>
        <pc:sldMkLst>
          <pc:docMk/>
          <pc:sldMk cId="784657443" sldId="256"/>
        </pc:sldMkLst>
      </pc:sldChg>
      <pc:sldChg chg="modSp mod">
        <pc:chgData name="Smith, Jared David (js4yd)" userId="689f0a42-fb0d-4c56-af94-694ac7fb0662" providerId="ADAL" clId="{392CB210-2922-4BA9-9CD2-14DC5A764EA2}" dt="2020-04-15T16:02:19.980" v="73" actId="20577"/>
        <pc:sldMkLst>
          <pc:docMk/>
          <pc:sldMk cId="893972075" sldId="260"/>
        </pc:sldMkLst>
        <pc:spChg chg="mod">
          <ac:chgData name="Smith, Jared David (js4yd)" userId="689f0a42-fb0d-4c56-af94-694ac7fb0662" providerId="ADAL" clId="{392CB210-2922-4BA9-9CD2-14DC5A764EA2}" dt="2020-04-15T16:02:19.980" v="73" actId="20577"/>
          <ac:spMkLst>
            <pc:docMk/>
            <pc:sldMk cId="893972075" sldId="260"/>
            <ac:spMk id="3" creationId="{39171027-E5CC-4281-B37E-028F9AB3741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1A2FEDD-B18D-4F08-B90A-F02966C56EEE}" type="datetimeFigureOut">
              <a:rPr lang="en-US" smtClean="0"/>
              <a:t>8/4/2020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697F78-A2D2-4017-94F3-8344B8CF64AB}" type="slidenum">
              <a:rPr lang="en-US" smtClean="0"/>
              <a:t>‹#›</a:t>
            </a:fld>
            <a:endParaRPr lang="en-US"/>
          </a:p>
        </p:txBody>
      </p:sp>
    </p:spTree>
    <p:extLst>
      <p:ext uri="{BB962C8B-B14F-4D97-AF65-F5344CB8AC3E}">
        <p14:creationId xmlns:p14="http://schemas.microsoft.com/office/powerpoint/2010/main" val="1452773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9AB784-4AF1-413D-AB7B-F5436CAD37BA}" type="datetimeFigureOut">
              <a:rPr lang="en-US" smtClean="0"/>
              <a:t>8/4/2020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4B61EE-8620-4879-91C8-A7D2C140D395}" type="slidenum">
              <a:rPr lang="en-US" smtClean="0"/>
              <a:t>‹#›</a:t>
            </a:fld>
            <a:endParaRPr lang="en-US"/>
          </a:p>
        </p:txBody>
      </p:sp>
    </p:spTree>
    <p:extLst>
      <p:ext uri="{BB962C8B-B14F-4D97-AF65-F5344CB8AC3E}">
        <p14:creationId xmlns:p14="http://schemas.microsoft.com/office/powerpoint/2010/main" val="3725422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a:t>Abstract:</a:t>
            </a:r>
          </a:p>
          <a:p>
            <a:r>
              <a:rPr lang="en-US" dirty="0"/>
              <a:t>Version control systems track the history of code as it is committed (saved) by any number of developers. Have you made a coding error and cannot debug it? Version control systems allow for resetting code back to when it worked, and show what code has changed since previous commits. </a:t>
            </a:r>
          </a:p>
          <a:p>
            <a:r>
              <a:rPr lang="en-US" dirty="0"/>
              <a:t>The contents of this lecture provide an introduction to the git version control language, GitHub for cloud hosting open source code repositories, and tutorials that demonstrate common and useful git and GitHub practices. This lecture is intended to be coupled with a discussion on creating reproducible computational research.</a:t>
            </a:r>
            <a:br>
              <a:rPr lang="en-US" dirty="0"/>
            </a:br>
            <a:br>
              <a:rPr lang="en-US" dirty="0"/>
            </a:br>
            <a:r>
              <a:rPr lang="en-US" dirty="0"/>
              <a:t>The zipped folder contains: </a:t>
            </a:r>
            <a:br>
              <a:rPr lang="en-US" dirty="0"/>
            </a:br>
            <a:r>
              <a:rPr lang="en-US" dirty="0"/>
              <a:t>1. pre-meeting software installation instructions, </a:t>
            </a:r>
            <a:br>
              <a:rPr lang="en-US" dirty="0"/>
            </a:br>
            <a:r>
              <a:rPr lang="en-US" dirty="0"/>
              <a:t>2. references for discussion on reproducibility, coding best practices, and legal issues, and </a:t>
            </a:r>
            <a:br>
              <a:rPr lang="en-US" dirty="0"/>
            </a:br>
            <a:r>
              <a:rPr lang="en-US" dirty="0"/>
              <a:t>3. slideshow with tutorial. Commands needed for the tutorial are in the slide notes.</a:t>
            </a:r>
            <a:br>
              <a:rPr lang="en-US" dirty="0"/>
            </a:br>
            <a:endParaRPr lang="en-US" dirty="0"/>
          </a:p>
          <a:p>
            <a:r>
              <a:rPr lang="en-US" dirty="0"/>
              <a:t>Combined, the presentation + reproducibility discussion + tutorial are designed to take about 50 minutes to complete. If used in a course, the tutorial information on the hidden slides could be used as part of a student assignment.</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Parts of the slideshow were originally given by Jon Herman at Cornell as part of a research group meeting in 2013 and a graduate student seminar series in 2014. In 2019 and 2020, Jared Smith updated and added slides on computational reproducibility and created several tutorials that were used in the research group meetings of Julianne Quinn (University of Virginia) and Jon Lamontagne (Tufts).</a:t>
            </a:r>
          </a:p>
        </p:txBody>
      </p:sp>
      <p:sp>
        <p:nvSpPr>
          <p:cNvPr id="4" name="Slide Number Placeholder 3"/>
          <p:cNvSpPr>
            <a:spLocks noGrp="1"/>
          </p:cNvSpPr>
          <p:nvPr>
            <p:ph type="sldNum" sz="quarter" idx="5"/>
          </p:nvPr>
        </p:nvSpPr>
        <p:spPr/>
        <p:txBody>
          <a:bodyPr/>
          <a:lstStyle/>
          <a:p>
            <a:fld id="{294B61EE-8620-4879-91C8-A7D2C140D395}" type="slidenum">
              <a:rPr lang="en-US" smtClean="0"/>
              <a:t>1</a:t>
            </a:fld>
            <a:endParaRPr lang="en-US"/>
          </a:p>
        </p:txBody>
      </p:sp>
    </p:spTree>
    <p:extLst>
      <p:ext uri="{BB962C8B-B14F-4D97-AF65-F5344CB8AC3E}">
        <p14:creationId xmlns:p14="http://schemas.microsoft.com/office/powerpoint/2010/main" val="3245884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Takes about 20-25 mins to complete this as a group.</a:t>
            </a:r>
          </a:p>
        </p:txBody>
      </p:sp>
      <p:sp>
        <p:nvSpPr>
          <p:cNvPr id="4" name="Slide Number Placeholder 3"/>
          <p:cNvSpPr>
            <a:spLocks noGrp="1"/>
          </p:cNvSpPr>
          <p:nvPr>
            <p:ph type="sldNum" sz="quarter" idx="5"/>
          </p:nvPr>
        </p:nvSpPr>
        <p:spPr/>
        <p:txBody>
          <a:bodyPr/>
          <a:lstStyle/>
          <a:p>
            <a:fld id="{294B61EE-8620-4879-91C8-A7D2C140D395}" type="slidenum">
              <a:rPr lang="en-US" smtClean="0"/>
              <a:t>36</a:t>
            </a:fld>
            <a:endParaRPr lang="en-US"/>
          </a:p>
        </p:txBody>
      </p:sp>
    </p:spTree>
    <p:extLst>
      <p:ext uri="{BB962C8B-B14F-4D97-AF65-F5344CB8AC3E}">
        <p14:creationId xmlns:p14="http://schemas.microsoft.com/office/powerpoint/2010/main" val="70237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4B61EE-8620-4879-91C8-A7D2C140D395}" type="slidenum">
              <a:rPr lang="en-US" smtClean="0"/>
              <a:t>38</a:t>
            </a:fld>
            <a:endParaRPr lang="en-US"/>
          </a:p>
        </p:txBody>
      </p:sp>
    </p:spTree>
    <p:extLst>
      <p:ext uri="{BB962C8B-B14F-4D97-AF65-F5344CB8AC3E}">
        <p14:creationId xmlns:p14="http://schemas.microsoft.com/office/powerpoint/2010/main" val="732407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here focused on how code and papers are peer-reviewed, and what is required of authors when submitting articles. Mentioned journals like JOSS that peer-review code, and the data and code sharing (soft) requirements of organizations like AGU and ASCE.</a:t>
            </a:r>
          </a:p>
        </p:txBody>
      </p:sp>
      <p:sp>
        <p:nvSpPr>
          <p:cNvPr id="4" name="Slide Number Placeholder 3"/>
          <p:cNvSpPr>
            <a:spLocks noGrp="1"/>
          </p:cNvSpPr>
          <p:nvPr>
            <p:ph type="sldNum" sz="quarter" idx="5"/>
          </p:nvPr>
        </p:nvSpPr>
        <p:spPr/>
        <p:txBody>
          <a:bodyPr/>
          <a:lstStyle/>
          <a:p>
            <a:fld id="{294B61EE-8620-4879-91C8-A7D2C140D395}" type="slidenum">
              <a:rPr lang="en-US" smtClean="0"/>
              <a:t>8</a:t>
            </a:fld>
            <a:endParaRPr lang="en-US"/>
          </a:p>
        </p:txBody>
      </p:sp>
    </p:spTree>
    <p:extLst>
      <p:ext uri="{BB962C8B-B14F-4D97-AF65-F5344CB8AC3E}">
        <p14:creationId xmlns:p14="http://schemas.microsoft.com/office/powerpoint/2010/main" val="1082296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Distributed = multiple users on different computers can contribute.</a:t>
            </a:r>
          </a:p>
        </p:txBody>
      </p:sp>
      <p:sp>
        <p:nvSpPr>
          <p:cNvPr id="4" name="Slide Number Placeholder 3"/>
          <p:cNvSpPr>
            <a:spLocks noGrp="1"/>
          </p:cNvSpPr>
          <p:nvPr>
            <p:ph type="sldNum" sz="quarter" idx="5"/>
          </p:nvPr>
        </p:nvSpPr>
        <p:spPr/>
        <p:txBody>
          <a:bodyPr/>
          <a:lstStyle/>
          <a:p>
            <a:fld id="{294B61EE-8620-4879-91C8-A7D2C140D395}" type="slidenum">
              <a:rPr lang="en-US" smtClean="0"/>
              <a:t>12</a:t>
            </a:fld>
            <a:endParaRPr lang="en-US"/>
          </a:p>
        </p:txBody>
      </p:sp>
    </p:spTree>
    <p:extLst>
      <p:ext uri="{BB962C8B-B14F-4D97-AF65-F5344CB8AC3E}">
        <p14:creationId xmlns:p14="http://schemas.microsoft.com/office/powerpoint/2010/main" val="3862467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Git commands easily found by google search, but be sure you know what you’re doing before typing in a command.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Useful visualizations: https://dev.to/lydiahallie/cs-visualized-useful-git-commands-37p1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94B61EE-8620-4879-91C8-A7D2C140D395}" type="slidenum">
              <a:rPr lang="en-US" smtClean="0"/>
              <a:t>13</a:t>
            </a:fld>
            <a:endParaRPr lang="en-US"/>
          </a:p>
        </p:txBody>
      </p:sp>
    </p:spTree>
    <p:extLst>
      <p:ext uri="{BB962C8B-B14F-4D97-AF65-F5344CB8AC3E}">
        <p14:creationId xmlns:p14="http://schemas.microsoft.com/office/powerpoint/2010/main" val="1283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4B61EE-8620-4879-91C8-A7D2C140D395}" type="slidenum">
              <a:rPr lang="en-US" smtClean="0"/>
              <a:t>27</a:t>
            </a:fld>
            <a:endParaRPr lang="en-US"/>
          </a:p>
        </p:txBody>
      </p:sp>
    </p:spTree>
    <p:extLst>
      <p:ext uri="{BB962C8B-B14F-4D97-AF65-F5344CB8AC3E}">
        <p14:creationId xmlns:p14="http://schemas.microsoft.com/office/powerpoint/2010/main" val="1373751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4B61EE-8620-4879-91C8-A7D2C140D395}" type="slidenum">
              <a:rPr lang="en-US" smtClean="0"/>
              <a:t>30</a:t>
            </a:fld>
            <a:endParaRPr lang="en-US"/>
          </a:p>
        </p:txBody>
      </p:sp>
    </p:spTree>
    <p:extLst>
      <p:ext uri="{BB962C8B-B14F-4D97-AF65-F5344CB8AC3E}">
        <p14:creationId xmlns:p14="http://schemas.microsoft.com/office/powerpoint/2010/main" val="2994018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4B61EE-8620-4879-91C8-A7D2C140D395}" type="slidenum">
              <a:rPr lang="en-US" smtClean="0"/>
              <a:t>31</a:t>
            </a:fld>
            <a:endParaRPr lang="en-US"/>
          </a:p>
        </p:txBody>
      </p:sp>
    </p:spTree>
    <p:extLst>
      <p:ext uri="{BB962C8B-B14F-4D97-AF65-F5344CB8AC3E}">
        <p14:creationId xmlns:p14="http://schemas.microsoft.com/office/powerpoint/2010/main" val="3552886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800" dirty="0"/>
              <a:t>Takes about 20-25 mins to complete this as a group.</a:t>
            </a:r>
          </a:p>
          <a:p>
            <a:endParaRPr lang="en-US" sz="800" dirty="0"/>
          </a:p>
          <a:p>
            <a:r>
              <a:rPr lang="en-US" sz="800" b="1" dirty="0"/>
              <a:t>Step 4: git clone https://github.com/laurencelin/RHESSysEastCoast.git</a:t>
            </a:r>
          </a:p>
          <a:p>
            <a:endParaRPr lang="en-US" sz="800" dirty="0"/>
          </a:p>
          <a:p>
            <a:r>
              <a:rPr lang="en-US" sz="800" b="1" dirty="0"/>
              <a:t>Step 5: git branch -a</a:t>
            </a:r>
          </a:p>
          <a:p>
            <a:r>
              <a:rPr lang="en-US" sz="800" dirty="0"/>
              <a:t>* master</a:t>
            </a:r>
          </a:p>
          <a:p>
            <a:r>
              <a:rPr lang="en-US" sz="800" dirty="0"/>
              <a:t>  remotes/origin/HEAD -&gt; origin/master</a:t>
            </a:r>
          </a:p>
          <a:p>
            <a:r>
              <a:rPr lang="en-US" sz="800" dirty="0"/>
              <a:t>  remotes/origin/master</a:t>
            </a:r>
          </a:p>
          <a:p>
            <a:endParaRPr lang="en-US" sz="800" b="1" dirty="0"/>
          </a:p>
          <a:p>
            <a:r>
              <a:rPr lang="en-US" sz="800" b="1" dirty="0"/>
              <a:t>Step 6: git branch JDS</a:t>
            </a:r>
          </a:p>
          <a:p>
            <a:r>
              <a:rPr lang="en-US" sz="800" b="1" dirty="0"/>
              <a:t>Step 7: git checkout JDS</a:t>
            </a:r>
          </a:p>
          <a:p>
            <a:r>
              <a:rPr lang="en-US" sz="800" dirty="0"/>
              <a:t>Switched to branch 'JDS’</a:t>
            </a:r>
          </a:p>
          <a:p>
            <a:endParaRPr lang="en-US" sz="800" dirty="0"/>
          </a:p>
          <a:p>
            <a:r>
              <a:rPr lang="en-US" sz="800" b="1" dirty="0"/>
              <a:t>Step 8: git log</a:t>
            </a:r>
            <a:endParaRPr lang="en-US" sz="800" dirty="0"/>
          </a:p>
          <a:p>
            <a:r>
              <a:rPr lang="en-US" sz="800" dirty="0"/>
              <a:t>…</a:t>
            </a:r>
          </a:p>
          <a:p>
            <a:r>
              <a:rPr lang="en-US" sz="800" dirty="0"/>
              <a:t>commit a0e174ec7435ad41c59d401599d7885baca2e482 (tag: </a:t>
            </a:r>
            <a:r>
              <a:rPr lang="en-US" sz="800" dirty="0" err="1"/>
              <a:t>soilTextture</a:t>
            </a:r>
            <a:r>
              <a:rPr lang="en-US" sz="800" dirty="0"/>
              <a:t>)</a:t>
            </a:r>
          </a:p>
          <a:p>
            <a:r>
              <a:rPr lang="en-US" sz="800" dirty="0"/>
              <a:t>Author: Laurence Lin &lt;laurence.lin@icloud.com&gt;</a:t>
            </a:r>
          </a:p>
          <a:p>
            <a:r>
              <a:rPr lang="en-US" sz="800" dirty="0"/>
              <a:t>Date:   Fri Sep 13 09:49:54 2019 -0400</a:t>
            </a:r>
          </a:p>
          <a:p>
            <a:endParaRPr lang="en-US" sz="800" dirty="0"/>
          </a:p>
          <a:p>
            <a:r>
              <a:rPr lang="en-US" sz="800" dirty="0"/>
              <a:t>    hillslope output updates</a:t>
            </a:r>
          </a:p>
          <a:p>
            <a:r>
              <a:rPr lang="en-US" sz="800" dirty="0"/>
              <a:t>…</a:t>
            </a:r>
          </a:p>
          <a:p>
            <a:endParaRPr lang="en-US" sz="800" dirty="0"/>
          </a:p>
          <a:p>
            <a:r>
              <a:rPr lang="en-US" sz="800" b="1" dirty="0"/>
              <a:t>Step 9: git reset a0e174ec7435ad41c59d401599d7885baca2e482</a:t>
            </a:r>
          </a:p>
          <a:p>
            <a:r>
              <a:rPr lang="en-US" sz="800" dirty="0" err="1"/>
              <a:t>Unstaged</a:t>
            </a:r>
            <a:r>
              <a:rPr lang="en-US" sz="800" dirty="0"/>
              <a:t> changes after reset:</a:t>
            </a:r>
          </a:p>
          <a:p>
            <a:r>
              <a:rPr lang="en-US" sz="800" dirty="0"/>
              <a:t>M       </a:t>
            </a:r>
            <a:r>
              <a:rPr lang="en-US" sz="800" dirty="0" err="1"/>
              <a:t>cn</a:t>
            </a:r>
            <a:r>
              <a:rPr lang="en-US" sz="800" dirty="0"/>
              <a:t>/</a:t>
            </a:r>
            <a:r>
              <a:rPr lang="en-US" sz="800" dirty="0" err="1"/>
              <a:t>allocate_annual_growth.c</a:t>
            </a:r>
            <a:endParaRPr lang="en-US" sz="800" dirty="0"/>
          </a:p>
          <a:p>
            <a:r>
              <a:rPr lang="en-US" sz="800" dirty="0"/>
              <a:t>…</a:t>
            </a:r>
          </a:p>
          <a:p>
            <a:endParaRPr lang="en-US" sz="800" dirty="0"/>
          </a:p>
          <a:p>
            <a:r>
              <a:rPr lang="en-US" sz="800" b="1" dirty="0"/>
              <a:t>Step 10: … [JDS +1 ~123 -1 !]&gt; git status</a:t>
            </a:r>
          </a:p>
          <a:p>
            <a:r>
              <a:rPr lang="en-US" sz="800" dirty="0"/>
              <a:t>On branch JDS</a:t>
            </a:r>
          </a:p>
          <a:p>
            <a:r>
              <a:rPr lang="en-US" sz="800" dirty="0"/>
              <a:t>Changes not staged for commit:</a:t>
            </a:r>
          </a:p>
          <a:p>
            <a:r>
              <a:rPr lang="en-US" sz="800" dirty="0"/>
              <a:t>  (use "git add/rm &lt;file&gt;..." to update what will be committed)</a:t>
            </a:r>
          </a:p>
          <a:p>
            <a:r>
              <a:rPr lang="en-US" sz="800" dirty="0"/>
              <a:t>  (use "git checkout -- &lt;file&gt;..." to discard changes in working directory)</a:t>
            </a:r>
          </a:p>
          <a:p>
            <a:endParaRPr lang="en-US" sz="800" dirty="0"/>
          </a:p>
          <a:p>
            <a:r>
              <a:rPr lang="en-US" sz="800" dirty="0"/>
              <a:t>        modified:   </a:t>
            </a:r>
            <a:r>
              <a:rPr lang="en-US" sz="800" dirty="0" err="1"/>
              <a:t>cn</a:t>
            </a:r>
            <a:r>
              <a:rPr lang="en-US" sz="800" dirty="0"/>
              <a:t>/</a:t>
            </a:r>
            <a:r>
              <a:rPr lang="en-US" sz="800" dirty="0" err="1"/>
              <a:t>allocate_annual_growth.c</a:t>
            </a:r>
            <a:endParaRPr lang="en-US" sz="800" dirty="0"/>
          </a:p>
          <a:p>
            <a:r>
              <a:rPr lang="en-US" sz="800" dirty="0"/>
              <a:t>        …</a:t>
            </a:r>
          </a:p>
          <a:p>
            <a:endParaRPr lang="en-US" sz="800" dirty="0"/>
          </a:p>
          <a:p>
            <a:r>
              <a:rPr lang="en-US" sz="800" dirty="0"/>
              <a:t>Untracked files:</a:t>
            </a:r>
          </a:p>
          <a:p>
            <a:r>
              <a:rPr lang="en-US" sz="800" dirty="0"/>
              <a:t>  (use "git add &lt;file&gt;..." to include in what will be committed)</a:t>
            </a:r>
          </a:p>
          <a:p>
            <a:endParaRPr lang="en-US" sz="800" dirty="0"/>
          </a:p>
          <a:p>
            <a:r>
              <a:rPr lang="en-US" sz="800" dirty="0"/>
              <a:t>        </a:t>
            </a:r>
            <a:r>
              <a:rPr lang="en-US" sz="800" dirty="0" err="1"/>
              <a:t>init</a:t>
            </a:r>
            <a:r>
              <a:rPr lang="en-US" sz="800" dirty="0"/>
              <a:t>/</a:t>
            </a:r>
            <a:r>
              <a:rPr lang="en-US" sz="800" dirty="0" err="1"/>
              <a:t>assign_drainIN.c</a:t>
            </a:r>
            <a:endParaRPr lang="en-US" sz="800" dirty="0"/>
          </a:p>
          <a:p>
            <a:endParaRPr lang="en-US" sz="800" dirty="0"/>
          </a:p>
          <a:p>
            <a:r>
              <a:rPr lang="en-US" sz="800" dirty="0"/>
              <a:t>no changes added to commit (use "git add" and/or "git commit -a")</a:t>
            </a:r>
          </a:p>
          <a:p>
            <a:endParaRPr lang="en-US" sz="800" dirty="0"/>
          </a:p>
          <a:p>
            <a:r>
              <a:rPr lang="en-US" sz="800" b="1" dirty="0"/>
              <a:t>Step 11: git diff</a:t>
            </a:r>
          </a:p>
          <a:p>
            <a:r>
              <a:rPr lang="en-US" sz="800" dirty="0"/>
              <a:t>diff --git a/</a:t>
            </a:r>
            <a:r>
              <a:rPr lang="en-US" sz="800" dirty="0" err="1"/>
              <a:t>cn</a:t>
            </a:r>
            <a:r>
              <a:rPr lang="en-US" sz="800" dirty="0"/>
              <a:t>/</a:t>
            </a:r>
            <a:r>
              <a:rPr lang="en-US" sz="800" dirty="0" err="1"/>
              <a:t>allocate_annual_growth.c</a:t>
            </a:r>
            <a:r>
              <a:rPr lang="en-US" sz="800" dirty="0"/>
              <a:t> b/</a:t>
            </a:r>
            <a:r>
              <a:rPr lang="en-US" sz="800" dirty="0" err="1"/>
              <a:t>cn</a:t>
            </a:r>
            <a:r>
              <a:rPr lang="en-US" sz="800" dirty="0"/>
              <a:t>/</a:t>
            </a:r>
            <a:r>
              <a:rPr lang="en-US" sz="800" dirty="0" err="1"/>
              <a:t>allocate_annual_growth.c</a:t>
            </a:r>
            <a:endParaRPr lang="en-US" sz="800" dirty="0"/>
          </a:p>
          <a:p>
            <a:r>
              <a:rPr lang="en-US" sz="800" dirty="0"/>
              <a:t>index 08fb805..e7b2905 100755</a:t>
            </a:r>
          </a:p>
          <a:p>
            <a:r>
              <a:rPr lang="en-US" sz="800" dirty="0"/>
              <a:t>--- a/</a:t>
            </a:r>
            <a:r>
              <a:rPr lang="en-US" sz="800" dirty="0" err="1"/>
              <a:t>cn</a:t>
            </a:r>
            <a:r>
              <a:rPr lang="en-US" sz="800" dirty="0"/>
              <a:t>/</a:t>
            </a:r>
            <a:r>
              <a:rPr lang="en-US" sz="800" dirty="0" err="1"/>
              <a:t>allocate_annual_growth.c</a:t>
            </a:r>
            <a:endParaRPr lang="en-US" sz="800" dirty="0"/>
          </a:p>
          <a:p>
            <a:r>
              <a:rPr lang="en-US" sz="800" dirty="0"/>
              <a:t>+++ b/</a:t>
            </a:r>
            <a:r>
              <a:rPr lang="en-US" sz="800" dirty="0" err="1"/>
              <a:t>cn</a:t>
            </a:r>
            <a:r>
              <a:rPr lang="en-US" sz="800" dirty="0"/>
              <a:t>/</a:t>
            </a:r>
            <a:r>
              <a:rPr lang="en-US" sz="800" dirty="0" err="1"/>
              <a:t>allocate_annual_growth.c</a:t>
            </a:r>
            <a:endParaRPr lang="en-US" sz="800" dirty="0"/>
          </a:p>
          <a:p>
            <a:r>
              <a:rPr lang="en-US" sz="800" dirty="0"/>
              <a:t>@@ -66,9 +66,9 @@ int </a:t>
            </a:r>
            <a:r>
              <a:rPr lang="en-US" sz="800" dirty="0" err="1"/>
              <a:t>allocate_annual_growth</a:t>
            </a:r>
            <a:r>
              <a:rPr lang="en-US" sz="800" dirty="0"/>
              <a:t>(                           int id,</a:t>
            </a:r>
          </a:p>
          <a:p>
            <a:endParaRPr lang="en-US" sz="800" dirty="0"/>
          </a:p>
          <a:p>
            <a:r>
              <a:rPr lang="en-US" sz="800" dirty="0"/>
              <a:t>        int ok=1;</a:t>
            </a:r>
          </a:p>
          <a:p>
            <a:endParaRPr lang="en-US" sz="800" dirty="0"/>
          </a:p>
          <a:p>
            <a:r>
              <a:rPr lang="en-US" sz="800" dirty="0"/>
              <a:t>-    double </a:t>
            </a:r>
            <a:r>
              <a:rPr lang="en-US" sz="800" dirty="0" err="1"/>
              <a:t>totalLeafCarbon</a:t>
            </a:r>
            <a:r>
              <a:rPr lang="en-US" sz="800" dirty="0"/>
              <a:t>, </a:t>
            </a:r>
            <a:r>
              <a:rPr lang="en-US" sz="800" dirty="0" err="1"/>
              <a:t>totalFrootCarbon</a:t>
            </a:r>
            <a:r>
              <a:rPr lang="en-US" sz="800" dirty="0"/>
              <a:t>, </a:t>
            </a:r>
            <a:r>
              <a:rPr lang="en-US" sz="800" dirty="0" err="1"/>
              <a:t>totalLiveStemCarbon</a:t>
            </a:r>
            <a:r>
              <a:rPr lang="en-US" sz="800" dirty="0"/>
              <a:t>, </a:t>
            </a:r>
            <a:r>
              <a:rPr lang="en-US" sz="800" dirty="0" err="1"/>
              <a:t>totalLiveCrootCarbon</a:t>
            </a:r>
            <a:r>
              <a:rPr lang="en-US" sz="800" dirty="0"/>
              <a:t>;</a:t>
            </a:r>
          </a:p>
          <a:p>
            <a:r>
              <a:rPr lang="en-US" sz="800" dirty="0"/>
              <a:t>-       double </a:t>
            </a:r>
            <a:r>
              <a:rPr lang="en-US" sz="800" dirty="0" err="1"/>
              <a:t>rem_excess_carbon</a:t>
            </a:r>
            <a:r>
              <a:rPr lang="en-US" sz="800" dirty="0"/>
              <a:t>, </a:t>
            </a:r>
            <a:r>
              <a:rPr lang="en-US" sz="800" dirty="0" err="1"/>
              <a:t>excess_nitrogen</a:t>
            </a:r>
            <a:r>
              <a:rPr lang="en-US" sz="800" dirty="0"/>
              <a:t>;</a:t>
            </a:r>
          </a:p>
          <a:p>
            <a:r>
              <a:rPr lang="en-US" sz="800" dirty="0"/>
              <a:t>-       double </a:t>
            </a:r>
            <a:r>
              <a:rPr lang="en-US" sz="800" dirty="0" err="1"/>
              <a:t>total_store</a:t>
            </a:r>
            <a:r>
              <a:rPr lang="en-US" sz="800" dirty="0"/>
              <a:t>, </a:t>
            </a:r>
            <a:r>
              <a:rPr lang="en-US" sz="800" dirty="0" err="1"/>
              <a:t>total_livebiomass</a:t>
            </a:r>
            <a:r>
              <a:rPr lang="en-US" sz="800" dirty="0"/>
              <a:t>;</a:t>
            </a:r>
          </a:p>
          <a:p>
            <a:r>
              <a:rPr lang="en-US" sz="800" dirty="0"/>
              <a:t>+    double </a:t>
            </a:r>
            <a:r>
              <a:rPr lang="en-US" sz="800" dirty="0" err="1"/>
              <a:t>existingLeafCarbon</a:t>
            </a:r>
            <a:r>
              <a:rPr lang="en-US" sz="800" dirty="0"/>
              <a:t>, </a:t>
            </a:r>
            <a:r>
              <a:rPr lang="en-US" sz="800" dirty="0" err="1"/>
              <a:t>existingFrootCarbon</a:t>
            </a:r>
            <a:r>
              <a:rPr lang="en-US" sz="800" dirty="0"/>
              <a:t>, </a:t>
            </a:r>
            <a:r>
              <a:rPr lang="en-US" sz="800" dirty="0" err="1"/>
              <a:t>existingLiveStemCarbon</a:t>
            </a:r>
            <a:r>
              <a:rPr lang="en-US" sz="800" dirty="0"/>
              <a:t>, </a:t>
            </a:r>
            <a:r>
              <a:rPr lang="en-US" sz="800" dirty="0" err="1"/>
              <a:t>existingLiveCrootCarbon</a:t>
            </a:r>
            <a:r>
              <a:rPr lang="en-US" sz="800" dirty="0"/>
              <a:t>;</a:t>
            </a:r>
          </a:p>
          <a:p>
            <a:r>
              <a:rPr lang="en-US" sz="800" dirty="0"/>
              <a:t>+       double </a:t>
            </a:r>
            <a:r>
              <a:rPr lang="en-US" sz="800" dirty="0" err="1"/>
              <a:t>excess_nitrogen</a:t>
            </a:r>
            <a:r>
              <a:rPr lang="en-US" sz="800" dirty="0"/>
              <a:t>;</a:t>
            </a:r>
          </a:p>
          <a:p>
            <a:r>
              <a:rPr lang="en-US" sz="800" dirty="0"/>
              <a:t>+       double </a:t>
            </a:r>
            <a:r>
              <a:rPr lang="en-US" sz="800" dirty="0" err="1"/>
              <a:t>total_store</a:t>
            </a:r>
            <a:r>
              <a:rPr lang="en-US" sz="800" dirty="0"/>
              <a:t>, </a:t>
            </a:r>
            <a:r>
              <a:rPr lang="en-US" sz="800" dirty="0" err="1"/>
              <a:t>existingLivebiomass</a:t>
            </a:r>
            <a:r>
              <a:rPr lang="en-US" sz="800" dirty="0"/>
              <a:t>;</a:t>
            </a:r>
          </a:p>
          <a:p>
            <a:r>
              <a:rPr lang="en-US" sz="800" dirty="0"/>
              <a:t>…</a:t>
            </a:r>
          </a:p>
          <a:p>
            <a:endParaRPr lang="en-US" sz="800" dirty="0"/>
          </a:p>
          <a:p>
            <a:r>
              <a:rPr lang="en-US" sz="800" b="1" dirty="0"/>
              <a:t>Step 12: git add .</a:t>
            </a:r>
          </a:p>
          <a:p>
            <a:endParaRPr lang="en-US" sz="800" b="1" dirty="0"/>
          </a:p>
          <a:p>
            <a:r>
              <a:rPr lang="en-US" sz="800" b="1" dirty="0"/>
              <a:t>Step 13: git commit -m "Reset to Sept. 13, 2019"</a:t>
            </a:r>
          </a:p>
          <a:p>
            <a:r>
              <a:rPr lang="en-US" sz="800" dirty="0"/>
              <a:t>[JDS 6887a03] Reset to Sept. 13, 2019</a:t>
            </a:r>
          </a:p>
          <a:p>
            <a:r>
              <a:rPr lang="en-US" sz="800" dirty="0"/>
              <a:t> 125 files changed, 10331 insertions(+), 7887 deletions(-)</a:t>
            </a:r>
          </a:p>
          <a:p>
            <a:r>
              <a:rPr lang="en-US" sz="800" dirty="0"/>
              <a:t> rewrite </a:t>
            </a:r>
            <a:r>
              <a:rPr lang="en-US" sz="800" dirty="0" err="1"/>
              <a:t>cn</a:t>
            </a:r>
            <a:r>
              <a:rPr lang="en-US" sz="800" dirty="0"/>
              <a:t>/</a:t>
            </a:r>
            <a:r>
              <a:rPr lang="en-US" sz="800" dirty="0" err="1"/>
              <a:t>compute_N_leached.c</a:t>
            </a:r>
            <a:r>
              <a:rPr lang="en-US" sz="800" dirty="0"/>
              <a:t> (69%)</a:t>
            </a:r>
          </a:p>
          <a:p>
            <a:r>
              <a:rPr lang="en-US" sz="800" dirty="0"/>
              <a:t> delete mode 100755 </a:t>
            </a:r>
            <a:r>
              <a:rPr lang="en-US" sz="800" dirty="0" err="1"/>
              <a:t>cn</a:t>
            </a:r>
            <a:r>
              <a:rPr lang="en-US" sz="800" dirty="0"/>
              <a:t>/</a:t>
            </a:r>
            <a:r>
              <a:rPr lang="en-US" sz="800" dirty="0" err="1"/>
              <a:t>compute_N_leached_backup.c</a:t>
            </a:r>
            <a:endParaRPr lang="en-US" sz="800" dirty="0"/>
          </a:p>
          <a:p>
            <a:r>
              <a:rPr lang="en-US" sz="800" dirty="0"/>
              <a:t> rewrite </a:t>
            </a:r>
            <a:r>
              <a:rPr lang="en-US" sz="800" dirty="0" err="1"/>
              <a:t>cn</a:t>
            </a:r>
            <a:r>
              <a:rPr lang="en-US" sz="800" dirty="0"/>
              <a:t>/</a:t>
            </a:r>
            <a:r>
              <a:rPr lang="en-US" sz="800" dirty="0" err="1"/>
              <a:t>update_denitrif.c</a:t>
            </a:r>
            <a:r>
              <a:rPr lang="en-US" sz="800" dirty="0"/>
              <a:t> (77%)</a:t>
            </a:r>
          </a:p>
          <a:p>
            <a:r>
              <a:rPr lang="en-US" sz="800" dirty="0"/>
              <a:t> rewrite </a:t>
            </a:r>
            <a:r>
              <a:rPr lang="en-US" sz="800" dirty="0" err="1"/>
              <a:t>cn</a:t>
            </a:r>
            <a:r>
              <a:rPr lang="en-US" sz="800" dirty="0"/>
              <a:t>/</a:t>
            </a:r>
            <a:r>
              <a:rPr lang="en-US" sz="800" dirty="0" err="1"/>
              <a:t>update_nitrif.c</a:t>
            </a:r>
            <a:r>
              <a:rPr lang="en-US" sz="800" dirty="0"/>
              <a:t> (78%)</a:t>
            </a:r>
          </a:p>
          <a:p>
            <a:r>
              <a:rPr lang="en-US" sz="800" dirty="0"/>
              <a:t> rewrite hydro/</a:t>
            </a:r>
            <a:r>
              <a:rPr lang="en-US" sz="800" dirty="0" err="1"/>
              <a:t>compute_subsurface_routing.c</a:t>
            </a:r>
            <a:r>
              <a:rPr lang="en-US" sz="800" dirty="0"/>
              <a:t> (71%)</a:t>
            </a:r>
          </a:p>
          <a:p>
            <a:r>
              <a:rPr lang="en-US" sz="800" dirty="0"/>
              <a:t> rewrite hydro/</a:t>
            </a:r>
            <a:r>
              <a:rPr lang="en-US" sz="800" dirty="0" err="1"/>
              <a:t>update_drainage_stream.c</a:t>
            </a:r>
            <a:r>
              <a:rPr lang="en-US" sz="800" dirty="0"/>
              <a:t> (62%)</a:t>
            </a:r>
          </a:p>
          <a:p>
            <a:r>
              <a:rPr lang="en-US" sz="800" dirty="0"/>
              <a:t> create mode 100644 </a:t>
            </a:r>
            <a:r>
              <a:rPr lang="en-US" sz="800" dirty="0" err="1"/>
              <a:t>init</a:t>
            </a:r>
            <a:r>
              <a:rPr lang="en-US" sz="800" dirty="0"/>
              <a:t>/</a:t>
            </a:r>
            <a:r>
              <a:rPr lang="en-US" sz="800" dirty="0" err="1"/>
              <a:t>assign_drainIN.c</a:t>
            </a:r>
            <a:endParaRPr lang="en-US" sz="800" dirty="0"/>
          </a:p>
          <a:p>
            <a:r>
              <a:rPr lang="en-US" sz="800" dirty="0"/>
              <a:t> rewrite output/</a:t>
            </a:r>
            <a:r>
              <a:rPr lang="en-US" sz="800" dirty="0" err="1"/>
              <a:t>output_growth_hillslope.c</a:t>
            </a:r>
            <a:r>
              <a:rPr lang="en-US" sz="800" dirty="0"/>
              <a:t> (68%)</a:t>
            </a:r>
          </a:p>
          <a:p>
            <a:r>
              <a:rPr lang="en-US" sz="800" dirty="0"/>
              <a:t> rewrite output/</a:t>
            </a:r>
            <a:r>
              <a:rPr lang="en-US" sz="800" dirty="0" err="1"/>
              <a:t>output_hillslope.c</a:t>
            </a:r>
            <a:r>
              <a:rPr lang="en-US" sz="800" dirty="0"/>
              <a:t> (65%)</a:t>
            </a:r>
          </a:p>
          <a:p>
            <a:r>
              <a:rPr lang="en-US" sz="800" dirty="0"/>
              <a:t> rewrite </a:t>
            </a:r>
            <a:r>
              <a:rPr lang="en-US" sz="800" dirty="0" err="1"/>
              <a:t>tec</a:t>
            </a:r>
            <a:r>
              <a:rPr lang="en-US" sz="800" dirty="0"/>
              <a:t>/</a:t>
            </a:r>
            <a:r>
              <a:rPr lang="en-US" sz="800" dirty="0" err="1"/>
              <a:t>execute_yearly_output_event.c</a:t>
            </a:r>
            <a:r>
              <a:rPr lang="en-US" sz="800" dirty="0"/>
              <a:t> (74%)</a:t>
            </a:r>
          </a:p>
          <a:p>
            <a:endParaRPr lang="en-US" sz="800" dirty="0"/>
          </a:p>
          <a:p>
            <a:r>
              <a:rPr lang="en-US" sz="800" b="1" dirty="0"/>
              <a:t>Step 13: git status</a:t>
            </a:r>
          </a:p>
          <a:p>
            <a:r>
              <a:rPr lang="en-US" sz="800" dirty="0"/>
              <a:t>On branch JDS</a:t>
            </a:r>
          </a:p>
          <a:p>
            <a:r>
              <a:rPr lang="en-US" sz="800" dirty="0"/>
              <a:t>nothing to commit, working tree clean</a:t>
            </a:r>
          </a:p>
          <a:p>
            <a:endParaRPr lang="en-US" sz="800" dirty="0"/>
          </a:p>
          <a:p>
            <a:r>
              <a:rPr lang="en-US" sz="800" b="1" dirty="0"/>
              <a:t>Step 14: ls</a:t>
            </a:r>
            <a:endParaRPr lang="en-US" sz="800" dirty="0"/>
          </a:p>
          <a:p>
            <a:r>
              <a:rPr lang="en-US" sz="800" dirty="0"/>
              <a:t>    Directory: C:\Users\jsmif\Documents\RHESSysTest\RHESSysEastCoast</a:t>
            </a:r>
          </a:p>
          <a:p>
            <a:endParaRPr lang="en-US" sz="800" dirty="0"/>
          </a:p>
          <a:p>
            <a:r>
              <a:rPr lang="en-US" sz="800" dirty="0"/>
              <a:t>Mode                 </a:t>
            </a:r>
            <a:r>
              <a:rPr lang="en-US" sz="800" dirty="0" err="1"/>
              <a:t>LastWriteTime</a:t>
            </a:r>
            <a:r>
              <a:rPr lang="en-US" sz="800" dirty="0"/>
              <a:t>         Length Name</a:t>
            </a:r>
          </a:p>
          <a:p>
            <a:r>
              <a:rPr lang="en-US" sz="800" dirty="0"/>
              <a:t>----                 -------------         ------ ----</a:t>
            </a:r>
          </a:p>
          <a:p>
            <a:r>
              <a:rPr lang="en-US" sz="800" dirty="0"/>
              <a:t>d-----         6/17/2020  10:43 AM                </a:t>
            </a:r>
            <a:r>
              <a:rPr lang="en-US" sz="800" dirty="0" err="1"/>
              <a:t>clim</a:t>
            </a:r>
            <a:endParaRPr lang="en-US" sz="800" dirty="0"/>
          </a:p>
          <a:p>
            <a:r>
              <a:rPr lang="en-US" sz="800" dirty="0"/>
              <a:t>d-----         6/17/2020  10:43 AM                </a:t>
            </a:r>
            <a:r>
              <a:rPr lang="en-US" sz="800" dirty="0" err="1"/>
              <a:t>cn</a:t>
            </a:r>
            <a:endParaRPr lang="en-US" sz="800" dirty="0"/>
          </a:p>
          <a:p>
            <a:r>
              <a:rPr lang="en-US" sz="800" dirty="0"/>
              <a:t>d-----         6/17/2020  10:43 AM                cycle</a:t>
            </a:r>
          </a:p>
          <a:p>
            <a:r>
              <a:rPr lang="en-US" sz="800" dirty="0"/>
              <a:t>d-----         6/17/2020  10:43 AM                hydro</a:t>
            </a:r>
          </a:p>
          <a:p>
            <a:r>
              <a:rPr lang="en-US" sz="800" dirty="0"/>
              <a:t>d-----         6/17/2020  10:43 AM                include</a:t>
            </a:r>
          </a:p>
          <a:p>
            <a:r>
              <a:rPr lang="en-US" sz="800" dirty="0"/>
              <a:t>d-----         6/17/2020  11:33 AM                </a:t>
            </a:r>
            <a:r>
              <a:rPr lang="en-US" sz="800" dirty="0" err="1"/>
              <a:t>init</a:t>
            </a:r>
            <a:endParaRPr lang="en-US" sz="800" dirty="0"/>
          </a:p>
          <a:p>
            <a:r>
              <a:rPr lang="en-US" sz="800" dirty="0"/>
              <a:t>d-----         6/17/2020  10:43 AM                lib</a:t>
            </a:r>
          </a:p>
          <a:p>
            <a:r>
              <a:rPr lang="en-US" sz="800" dirty="0"/>
              <a:t>d-----         6/17/2020  10:43 AM                output</a:t>
            </a:r>
          </a:p>
          <a:p>
            <a:r>
              <a:rPr lang="en-US" sz="800" dirty="0"/>
              <a:t>d-----         6/17/2020  10:43 AM                rad</a:t>
            </a:r>
          </a:p>
          <a:p>
            <a:r>
              <a:rPr lang="en-US" sz="800" dirty="0"/>
              <a:t>d-----         6/17/2020  10:43 AM                </a:t>
            </a:r>
            <a:r>
              <a:rPr lang="en-US" sz="800" dirty="0" err="1"/>
              <a:t>tec</a:t>
            </a:r>
            <a:endParaRPr lang="en-US" sz="800" dirty="0"/>
          </a:p>
          <a:p>
            <a:r>
              <a:rPr lang="en-US" sz="800" dirty="0"/>
              <a:t>d-----         6/17/2020  10:43 AM                test</a:t>
            </a:r>
          </a:p>
          <a:p>
            <a:r>
              <a:rPr lang="en-US" sz="800" dirty="0"/>
              <a:t>d-----         6/17/2020  10:43 AM                util</a:t>
            </a:r>
          </a:p>
          <a:p>
            <a:r>
              <a:rPr lang="en-US" sz="800" dirty="0"/>
              <a:t>d-----         6/17/2020  10:43 AM                </a:t>
            </a:r>
            <a:r>
              <a:rPr lang="en-US" sz="800" dirty="0" err="1"/>
              <a:t>utilFIRE</a:t>
            </a:r>
            <a:endParaRPr lang="en-US" sz="800" dirty="0"/>
          </a:p>
          <a:p>
            <a:r>
              <a:rPr lang="en-US" sz="800" dirty="0"/>
              <a:t>-a----         6/17/2020  10:43 AM          17870 </a:t>
            </a:r>
            <a:r>
              <a:rPr lang="en-US" sz="800" dirty="0" err="1"/>
              <a:t>main.c</a:t>
            </a:r>
            <a:endParaRPr lang="en-US" sz="800" dirty="0"/>
          </a:p>
          <a:p>
            <a:r>
              <a:rPr lang="en-US" sz="800" dirty="0"/>
              <a:t>-a----         6/17/2020  10:43 AM          56687 </a:t>
            </a:r>
            <a:r>
              <a:rPr lang="en-US" sz="800" dirty="0" err="1"/>
              <a:t>makefile</a:t>
            </a:r>
            <a:endParaRPr lang="en-US" sz="800" dirty="0"/>
          </a:p>
          <a:p>
            <a:r>
              <a:rPr lang="en-US" sz="800" dirty="0"/>
              <a:t>-a----         6/17/2020  10:43 AM           4425 README.md</a:t>
            </a:r>
          </a:p>
        </p:txBody>
      </p:sp>
      <p:sp>
        <p:nvSpPr>
          <p:cNvPr id="4" name="Slide Number Placeholder 3"/>
          <p:cNvSpPr>
            <a:spLocks noGrp="1"/>
          </p:cNvSpPr>
          <p:nvPr>
            <p:ph type="sldNum" sz="quarter" idx="5"/>
          </p:nvPr>
        </p:nvSpPr>
        <p:spPr/>
        <p:txBody>
          <a:bodyPr/>
          <a:lstStyle/>
          <a:p>
            <a:fld id="{294B61EE-8620-4879-91C8-A7D2C140D395}" type="slidenum">
              <a:rPr lang="en-US" smtClean="0"/>
              <a:t>34</a:t>
            </a:fld>
            <a:endParaRPr lang="en-US"/>
          </a:p>
        </p:txBody>
      </p:sp>
    </p:spTree>
    <p:extLst>
      <p:ext uri="{BB962C8B-B14F-4D97-AF65-F5344CB8AC3E}">
        <p14:creationId xmlns:p14="http://schemas.microsoft.com/office/powerpoint/2010/main" val="365487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These steps to be completed after the steps on the previous slide.</a:t>
            </a:r>
          </a:p>
          <a:p>
            <a:endParaRPr lang="en-US" b="1" dirty="0"/>
          </a:p>
          <a:p>
            <a:r>
              <a:rPr lang="en-US" b="1" dirty="0"/>
              <a:t>Step 3: git status</a:t>
            </a:r>
          </a:p>
          <a:p>
            <a:endParaRPr lang="en-US" b="1" dirty="0"/>
          </a:p>
          <a:p>
            <a:r>
              <a:rPr lang="en-US" b="1" dirty="0"/>
              <a:t>Step 4: touch .</a:t>
            </a:r>
            <a:r>
              <a:rPr lang="en-US" b="1" dirty="0" err="1"/>
              <a:t>gitignore</a:t>
            </a:r>
            <a:endParaRPr lang="en-US" b="1" dirty="0"/>
          </a:p>
          <a:p>
            <a:r>
              <a:rPr lang="en-US" b="0" dirty="0"/>
              <a:t>Or if that doesn’t work in your terminal, see this post on how to do it: https://stackoverflow.com/questions/36732119/how-to-setup-gitignore-for-windows</a:t>
            </a:r>
          </a:p>
          <a:p>
            <a:r>
              <a:rPr lang="en-US" b="0" dirty="0"/>
              <a:t>Then </a:t>
            </a:r>
            <a:r>
              <a:rPr lang="en-US" b="1" dirty="0"/>
              <a:t>add *.csv</a:t>
            </a:r>
            <a:r>
              <a:rPr lang="en-US" b="0" dirty="0"/>
              <a:t> to the first line of the .</a:t>
            </a:r>
            <a:r>
              <a:rPr lang="en-US" b="0" dirty="0" err="1"/>
              <a:t>gitignore</a:t>
            </a:r>
            <a:r>
              <a:rPr lang="en-US" b="0" dirty="0"/>
              <a:t> file.</a:t>
            </a:r>
          </a:p>
          <a:p>
            <a:endParaRPr lang="en-US" b="0" dirty="0"/>
          </a:p>
          <a:p>
            <a:r>
              <a:rPr lang="en-US" b="1" dirty="0"/>
              <a:t>Step 5: git status</a:t>
            </a:r>
          </a:p>
          <a:p>
            <a:endParaRPr lang="en-US" b="1" dirty="0"/>
          </a:p>
          <a:p>
            <a:r>
              <a:rPr lang="en-US" b="1" dirty="0"/>
              <a:t>Step 6: git add &lt;filename you just made&gt;.csv</a:t>
            </a:r>
          </a:p>
          <a:p>
            <a:endParaRPr lang="en-US" b="1" dirty="0"/>
          </a:p>
          <a:p>
            <a:r>
              <a:rPr lang="en-US" b="1" dirty="0"/>
              <a:t>Step 7: git commit -m “some message here”</a:t>
            </a:r>
          </a:p>
          <a:p>
            <a:endParaRPr lang="en-US" b="1" dirty="0"/>
          </a:p>
          <a:p>
            <a:r>
              <a:rPr lang="en-US" b="1" dirty="0"/>
              <a:t>Step 8: git status</a:t>
            </a:r>
          </a:p>
          <a:p>
            <a:endParaRPr lang="en-US" b="1" dirty="0"/>
          </a:p>
          <a:p>
            <a:r>
              <a:rPr lang="en-US" b="1" dirty="0"/>
              <a:t>Step 9: git reset --hard HEAD~1</a:t>
            </a:r>
          </a:p>
          <a:p>
            <a:endParaRPr lang="en-US" b="1" dirty="0"/>
          </a:p>
          <a:p>
            <a:r>
              <a:rPr lang="en-US" b="1" dirty="0"/>
              <a:t>Step 10: git branch -d JDS </a:t>
            </a:r>
          </a:p>
          <a:p>
            <a:endParaRPr lang="en-US" b="1" dirty="0"/>
          </a:p>
        </p:txBody>
      </p:sp>
      <p:sp>
        <p:nvSpPr>
          <p:cNvPr id="4" name="Slide Number Placeholder 3"/>
          <p:cNvSpPr>
            <a:spLocks noGrp="1"/>
          </p:cNvSpPr>
          <p:nvPr>
            <p:ph type="sldNum" sz="quarter" idx="5"/>
          </p:nvPr>
        </p:nvSpPr>
        <p:spPr/>
        <p:txBody>
          <a:bodyPr/>
          <a:lstStyle/>
          <a:p>
            <a:fld id="{294B61EE-8620-4879-91C8-A7D2C140D395}" type="slidenum">
              <a:rPr lang="en-US" smtClean="0"/>
              <a:t>35</a:t>
            </a:fld>
            <a:endParaRPr lang="en-US"/>
          </a:p>
        </p:txBody>
      </p:sp>
    </p:spTree>
    <p:extLst>
      <p:ext uri="{BB962C8B-B14F-4D97-AF65-F5344CB8AC3E}">
        <p14:creationId xmlns:p14="http://schemas.microsoft.com/office/powerpoint/2010/main" val="2506199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defRPr sz="4000">
                <a:solidFill>
                  <a:srgbClr val="080808"/>
                </a:solidFill>
                <a:latin typeface="Gill Sans MT" panose="020B0502020104020203" pitchFamily="34" charset="0"/>
                <a:ea typeface="CMU Sans Serif" panose="02000603000000000000" pitchFamily="2"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2800">
                <a:solidFill>
                  <a:schemeClr val="tx1">
                    <a:tint val="75000"/>
                  </a:schemeClr>
                </a:solidFill>
                <a:latin typeface="CMU Bright" panose="02000603000000000000" pitchFamily="2" charset="0"/>
                <a:ea typeface="CMU Bright" panose="02000603000000000000" pitchFamily="2" charset="0"/>
                <a:cs typeface="CMU Bright" panose="02000603000000000000" pitchFamily="2"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457200" y="1219201"/>
            <a:ext cx="8229600" cy="4724397"/>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a:cxnSpLocks/>
          </p:cNvCxnSpPr>
          <p:nvPr userDrawn="1"/>
        </p:nvCxnSpPr>
        <p:spPr>
          <a:xfrm>
            <a:off x="457200" y="1071324"/>
            <a:ext cx="82296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B3D0146-D179-464F-AB23-2BB8C64D0727}"/>
              </a:ext>
            </a:extLst>
          </p:cNvPr>
          <p:cNvSpPr txBox="1"/>
          <p:nvPr userDrawn="1"/>
        </p:nvSpPr>
        <p:spPr>
          <a:xfrm>
            <a:off x="7772400" y="6432419"/>
            <a:ext cx="1143000" cy="307777"/>
          </a:xfrm>
          <a:prstGeom prst="rect">
            <a:avLst/>
          </a:prstGeom>
          <a:noFill/>
        </p:spPr>
        <p:txBody>
          <a:bodyPr wrap="square" rtlCol="0">
            <a:spAutoFit/>
          </a:bodyPr>
          <a:lstStyle/>
          <a:p>
            <a:pPr algn="r"/>
            <a:fld id="{667E1A3F-FB5B-4BC7-9C0E-B3F00C3AC118}" type="slidenum">
              <a:rPr lang="en-US" sz="1400" smtClean="0">
                <a:solidFill>
                  <a:schemeClr val="bg1">
                    <a:lumMod val="50000"/>
                  </a:schemeClr>
                </a:solidFill>
                <a:latin typeface="Calibri Light" panose="020F0302020204030204" pitchFamily="34" charset="0"/>
                <a:ea typeface="CMU Bright" panose="020B0604020202020204" charset="0"/>
                <a:cs typeface="CMU Bright" panose="020B0604020202020204" charset="0"/>
              </a:rPr>
              <a:pPr algn="r"/>
              <a:t>‹#›</a:t>
            </a:fld>
            <a:endParaRPr lang="en-US" sz="1400" dirty="0">
              <a:solidFill>
                <a:schemeClr val="bg1">
                  <a:lumMod val="50000"/>
                </a:schemeClr>
              </a:solidFill>
              <a:latin typeface="Calibri Light" panose="020F0302020204030204" pitchFamily="34" charset="0"/>
              <a:ea typeface="CMU Bright" panose="020B0604020202020204" charset="0"/>
              <a:cs typeface="CMU Bright" panose="020B060402020202020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Box 8">
            <a:extLst>
              <a:ext uri="{FF2B5EF4-FFF2-40B4-BE49-F238E27FC236}">
                <a16:creationId xmlns:a16="http://schemas.microsoft.com/office/drawing/2014/main" id="{027DE668-E942-4BA9-8F38-851D79671806}"/>
              </a:ext>
            </a:extLst>
          </p:cNvPr>
          <p:cNvSpPr txBox="1"/>
          <p:nvPr userDrawn="1"/>
        </p:nvSpPr>
        <p:spPr>
          <a:xfrm>
            <a:off x="7772400" y="6432419"/>
            <a:ext cx="1143000" cy="307777"/>
          </a:xfrm>
          <a:prstGeom prst="rect">
            <a:avLst/>
          </a:prstGeom>
          <a:noFill/>
        </p:spPr>
        <p:txBody>
          <a:bodyPr wrap="square" rtlCol="0">
            <a:spAutoFit/>
          </a:bodyPr>
          <a:lstStyle/>
          <a:p>
            <a:pPr algn="r"/>
            <a:fld id="{667E1A3F-FB5B-4BC7-9C0E-B3F00C3AC118}" type="slidenum">
              <a:rPr lang="en-US" sz="1400" smtClean="0">
                <a:solidFill>
                  <a:schemeClr val="bg1">
                    <a:lumMod val="50000"/>
                  </a:schemeClr>
                </a:solidFill>
                <a:latin typeface="Calibri Light" panose="020F0302020204030204" pitchFamily="34" charset="0"/>
                <a:ea typeface="CMU Bright" panose="020B0604020202020204" charset="0"/>
                <a:cs typeface="CMU Bright" panose="020B0604020202020204" charset="0"/>
              </a:rPr>
              <a:pPr algn="r"/>
              <a:t>‹#›</a:t>
            </a:fld>
            <a:endParaRPr lang="en-US" sz="1400" dirty="0">
              <a:solidFill>
                <a:schemeClr val="bg1">
                  <a:lumMod val="50000"/>
                </a:schemeClr>
              </a:solidFill>
              <a:latin typeface="Calibri Light" panose="020F0302020204030204" pitchFamily="34" charset="0"/>
              <a:ea typeface="CMU Bright" panose="020B0604020202020204" charset="0"/>
              <a:cs typeface="CMU Bright" panose="020B060402020202020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57200" y="1295403"/>
            <a:ext cx="8229600" cy="4648193"/>
          </a:xfrm>
        </p:spPr>
        <p:txBody>
          <a:bodyPr/>
          <a:lstStyle>
            <a:lvl2pPr marL="742950" indent="-285750">
              <a:buFont typeface="Arial" panose="020B0604020202020204" pitchFamily="34" charset="0"/>
              <a:buChar char="•"/>
              <a:defRPr sz="2400">
                <a:latin typeface="CMU Bright" panose="02000603000000000000" pitchFamily="2" charset="0"/>
                <a:ea typeface="CMU Bright" panose="02000603000000000000" pitchFamily="2" charset="0"/>
                <a:cs typeface="CMU Bright" panose="02000603000000000000" pitchFamily="2" charset="0"/>
              </a:defRPr>
            </a:lvl2pPr>
            <a:lvl3pPr>
              <a:defRPr sz="2000">
                <a:latin typeface="CMU Bright" panose="02000603000000000000" pitchFamily="2" charset="0"/>
                <a:ea typeface="CMU Bright" panose="02000603000000000000" pitchFamily="2" charset="0"/>
                <a:cs typeface="CMU Bright" panose="02000603000000000000" pitchFamily="2" charset="0"/>
              </a:defRPr>
            </a:lvl3pPr>
            <a:lvl4pPr>
              <a:defRPr>
                <a:latin typeface="CMU Bright" panose="02000603000000000000" pitchFamily="2" charset="0"/>
                <a:ea typeface="CMU Bright" panose="02000603000000000000" pitchFamily="2" charset="0"/>
                <a:cs typeface="CMU Bright" panose="02000603000000000000" pitchFamily="2" charset="0"/>
              </a:defRPr>
            </a:lvl4pPr>
            <a:lvl5pPr>
              <a:defRPr>
                <a:latin typeface="CMU Bright" panose="02000603000000000000" pitchFamily="2" charset="0"/>
                <a:ea typeface="CMU Bright" panose="02000603000000000000" pitchFamily="2" charset="0"/>
                <a:cs typeface="CMU Bright" panose="02000603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9" name="Straight Connector 8"/>
          <p:cNvCxnSpPr>
            <a:cxnSpLocks/>
          </p:cNvCxnSpPr>
          <p:nvPr userDrawn="1"/>
        </p:nvCxnSpPr>
        <p:spPr>
          <a:xfrm>
            <a:off x="457200" y="1071324"/>
            <a:ext cx="82296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86AB3F3-14ED-482D-8C7C-3C174C867BFE}"/>
              </a:ext>
            </a:extLst>
          </p:cNvPr>
          <p:cNvSpPr txBox="1"/>
          <p:nvPr userDrawn="1"/>
        </p:nvSpPr>
        <p:spPr>
          <a:xfrm>
            <a:off x="7772400" y="6432419"/>
            <a:ext cx="1143000" cy="307777"/>
          </a:xfrm>
          <a:prstGeom prst="rect">
            <a:avLst/>
          </a:prstGeom>
          <a:noFill/>
        </p:spPr>
        <p:txBody>
          <a:bodyPr wrap="square" rtlCol="0">
            <a:spAutoFit/>
          </a:bodyPr>
          <a:lstStyle/>
          <a:p>
            <a:pPr algn="r"/>
            <a:fld id="{667E1A3F-FB5B-4BC7-9C0E-B3F00C3AC118}" type="slidenum">
              <a:rPr lang="en-US" sz="1400" smtClean="0">
                <a:solidFill>
                  <a:schemeClr val="bg1">
                    <a:lumMod val="50000"/>
                  </a:schemeClr>
                </a:solidFill>
                <a:latin typeface="Calibri Light" panose="020F0302020204030204" pitchFamily="34" charset="0"/>
                <a:ea typeface="CMU Bright" panose="020B0604020202020204" charset="0"/>
                <a:cs typeface="CMU Bright" panose="020B0604020202020204" charset="0"/>
              </a:rPr>
              <a:pPr algn="r"/>
              <a:t>‹#›</a:t>
            </a:fld>
            <a:endParaRPr lang="en-US" sz="1400" dirty="0">
              <a:solidFill>
                <a:schemeClr val="bg1">
                  <a:lumMod val="50000"/>
                </a:schemeClr>
              </a:solidFill>
              <a:latin typeface="Calibri Light" panose="020F0302020204030204" pitchFamily="34" charset="0"/>
              <a:ea typeface="CMU Bright" panose="020B0604020202020204" charset="0"/>
              <a:cs typeface="CMU Bright" panose="020B060402020202020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none" baseline="0"/>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9" name="TextBox 8">
            <a:extLst>
              <a:ext uri="{FF2B5EF4-FFF2-40B4-BE49-F238E27FC236}">
                <a16:creationId xmlns:a16="http://schemas.microsoft.com/office/drawing/2014/main" id="{87AF4F21-20B7-4011-8948-4F6A5B631102}"/>
              </a:ext>
            </a:extLst>
          </p:cNvPr>
          <p:cNvSpPr txBox="1"/>
          <p:nvPr userDrawn="1"/>
        </p:nvSpPr>
        <p:spPr>
          <a:xfrm>
            <a:off x="7772400" y="6432419"/>
            <a:ext cx="1143000" cy="307777"/>
          </a:xfrm>
          <a:prstGeom prst="rect">
            <a:avLst/>
          </a:prstGeom>
          <a:noFill/>
        </p:spPr>
        <p:txBody>
          <a:bodyPr wrap="square" rtlCol="0">
            <a:spAutoFit/>
          </a:bodyPr>
          <a:lstStyle/>
          <a:p>
            <a:pPr algn="r"/>
            <a:fld id="{667E1A3F-FB5B-4BC7-9C0E-B3F00C3AC118}" type="slidenum">
              <a:rPr lang="en-US" sz="1400" smtClean="0">
                <a:solidFill>
                  <a:schemeClr val="bg1">
                    <a:lumMod val="50000"/>
                  </a:schemeClr>
                </a:solidFill>
                <a:latin typeface="Calibri Light" panose="020F0302020204030204" pitchFamily="34" charset="0"/>
                <a:ea typeface="CMU Bright" panose="020B0604020202020204" charset="0"/>
                <a:cs typeface="CMU Bright" panose="020B0604020202020204" charset="0"/>
              </a:rPr>
              <a:pPr algn="r"/>
              <a:t>‹#›</a:t>
            </a:fld>
            <a:endParaRPr lang="en-US" sz="1400" dirty="0">
              <a:solidFill>
                <a:schemeClr val="bg1">
                  <a:lumMod val="50000"/>
                </a:schemeClr>
              </a:solidFill>
              <a:latin typeface="Calibri Light" panose="020F0302020204030204" pitchFamily="34" charset="0"/>
              <a:ea typeface="CMU Bright" panose="020B0604020202020204" charset="0"/>
              <a:cs typeface="CMU Bright" panose="020B060402020202020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atin typeface="CMU Bright" panose="02000603000000000000" pitchFamily="2" charset="0"/>
                <a:ea typeface="CMU Bright" panose="02000603000000000000" pitchFamily="2" charset="0"/>
                <a:cs typeface="CMU Bright" panose="02000603000000000000" pitchFamily="2" charset="0"/>
              </a:defRPr>
            </a:lvl2pPr>
            <a:lvl3pPr>
              <a:defRPr sz="2000">
                <a:latin typeface="CMU Bright" panose="02000603000000000000" pitchFamily="2" charset="0"/>
                <a:ea typeface="CMU Bright" panose="02000603000000000000" pitchFamily="2" charset="0"/>
                <a:cs typeface="CMU Bright" panose="02000603000000000000" pitchFamily="2" charset="0"/>
              </a:defRPr>
            </a:lvl3pPr>
            <a:lvl4pPr>
              <a:defRPr sz="1800">
                <a:latin typeface="CMU Bright" panose="02000603000000000000" pitchFamily="2" charset="0"/>
                <a:ea typeface="CMU Bright" panose="02000603000000000000" pitchFamily="2" charset="0"/>
                <a:cs typeface="CMU Bright" panose="02000603000000000000" pitchFamily="2" charset="0"/>
              </a:defRPr>
            </a:lvl4pPr>
            <a:lvl5pPr>
              <a:defRPr sz="1800">
                <a:latin typeface="CMU Bright" panose="02000603000000000000" pitchFamily="2" charset="0"/>
                <a:ea typeface="CMU Bright" panose="02000603000000000000" pitchFamily="2" charset="0"/>
                <a:cs typeface="CMU Bright" panose="02000603000000000000" pitchFamily="2"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atin typeface="CMU Bright" panose="02000603000000000000" pitchFamily="2" charset="0"/>
                <a:ea typeface="CMU Bright" panose="02000603000000000000" pitchFamily="2" charset="0"/>
                <a:cs typeface="CMU Bright" panose="02000603000000000000" pitchFamily="2" charset="0"/>
              </a:defRPr>
            </a:lvl2pPr>
            <a:lvl3pPr>
              <a:defRPr sz="2000">
                <a:latin typeface="CMU Bright" panose="02000603000000000000" pitchFamily="2" charset="0"/>
                <a:ea typeface="CMU Bright" panose="02000603000000000000" pitchFamily="2" charset="0"/>
                <a:cs typeface="CMU Bright" panose="02000603000000000000" pitchFamily="2" charset="0"/>
              </a:defRPr>
            </a:lvl3pPr>
            <a:lvl4pPr>
              <a:defRPr sz="1800">
                <a:latin typeface="CMU Bright" panose="02000603000000000000" pitchFamily="2" charset="0"/>
                <a:ea typeface="CMU Bright" panose="02000603000000000000" pitchFamily="2" charset="0"/>
                <a:cs typeface="CMU Bright" panose="02000603000000000000" pitchFamily="2" charset="0"/>
              </a:defRPr>
            </a:lvl4pPr>
            <a:lvl5pPr>
              <a:defRPr sz="1800">
                <a:latin typeface="CMU Bright" panose="02000603000000000000" pitchFamily="2" charset="0"/>
                <a:ea typeface="CMU Bright" panose="02000603000000000000" pitchFamily="2" charset="0"/>
                <a:cs typeface="CMU Bright" panose="02000603000000000000" pitchFamily="2"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9" name="Straight Connector 8"/>
          <p:cNvCxnSpPr>
            <a:cxnSpLocks/>
          </p:cNvCxnSpPr>
          <p:nvPr userDrawn="1"/>
        </p:nvCxnSpPr>
        <p:spPr>
          <a:xfrm>
            <a:off x="457200" y="1071324"/>
            <a:ext cx="82296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67EACDA-E3B5-4748-B362-EF15AD5021A4}"/>
              </a:ext>
            </a:extLst>
          </p:cNvPr>
          <p:cNvSpPr txBox="1"/>
          <p:nvPr userDrawn="1"/>
        </p:nvSpPr>
        <p:spPr>
          <a:xfrm>
            <a:off x="7772400" y="6432419"/>
            <a:ext cx="1143000" cy="307777"/>
          </a:xfrm>
          <a:prstGeom prst="rect">
            <a:avLst/>
          </a:prstGeom>
          <a:noFill/>
        </p:spPr>
        <p:txBody>
          <a:bodyPr wrap="square" rtlCol="0">
            <a:spAutoFit/>
          </a:bodyPr>
          <a:lstStyle/>
          <a:p>
            <a:pPr algn="r"/>
            <a:fld id="{667E1A3F-FB5B-4BC7-9C0E-B3F00C3AC118}" type="slidenum">
              <a:rPr lang="en-US" sz="1400" smtClean="0">
                <a:solidFill>
                  <a:schemeClr val="bg1">
                    <a:lumMod val="50000"/>
                  </a:schemeClr>
                </a:solidFill>
                <a:latin typeface="Calibri Light" panose="020F0302020204030204" pitchFamily="34" charset="0"/>
                <a:ea typeface="CMU Bright" panose="020B0604020202020204" charset="0"/>
                <a:cs typeface="CMU Bright" panose="020B0604020202020204" charset="0"/>
              </a:rPr>
              <a:pPr algn="r"/>
              <a:t>‹#›</a:t>
            </a:fld>
            <a:endParaRPr lang="en-US" sz="1400" dirty="0">
              <a:solidFill>
                <a:schemeClr val="bg1">
                  <a:lumMod val="50000"/>
                </a:schemeClr>
              </a:solidFill>
              <a:latin typeface="Calibri Light" panose="020F0302020204030204" pitchFamily="34" charset="0"/>
              <a:ea typeface="CMU Bright" panose="020B0604020202020204" charset="0"/>
              <a:cs typeface="CMU Bright" panose="020B060402020202020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a:cxnSpLocks/>
          </p:cNvCxnSpPr>
          <p:nvPr userDrawn="1"/>
        </p:nvCxnSpPr>
        <p:spPr>
          <a:xfrm>
            <a:off x="457200" y="1071324"/>
            <a:ext cx="82296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3E7CA5B-6634-4D68-BBEE-E23D6A65A00F}"/>
              </a:ext>
            </a:extLst>
          </p:cNvPr>
          <p:cNvSpPr txBox="1"/>
          <p:nvPr userDrawn="1"/>
        </p:nvSpPr>
        <p:spPr>
          <a:xfrm>
            <a:off x="7772400" y="6432419"/>
            <a:ext cx="1143000" cy="307777"/>
          </a:xfrm>
          <a:prstGeom prst="rect">
            <a:avLst/>
          </a:prstGeom>
          <a:noFill/>
        </p:spPr>
        <p:txBody>
          <a:bodyPr wrap="square" rtlCol="0">
            <a:spAutoFit/>
          </a:bodyPr>
          <a:lstStyle/>
          <a:p>
            <a:pPr algn="r"/>
            <a:fld id="{667E1A3F-FB5B-4BC7-9C0E-B3F00C3AC118}" type="slidenum">
              <a:rPr lang="en-US" sz="1400" smtClean="0">
                <a:solidFill>
                  <a:schemeClr val="bg1">
                    <a:lumMod val="50000"/>
                  </a:schemeClr>
                </a:solidFill>
                <a:latin typeface="Calibri Light" panose="020F0302020204030204" pitchFamily="34" charset="0"/>
                <a:ea typeface="CMU Bright" panose="020B0604020202020204" charset="0"/>
                <a:cs typeface="CMU Bright" panose="020B0604020202020204" charset="0"/>
              </a:rPr>
              <a:pPr algn="r"/>
              <a:t>‹#›</a:t>
            </a:fld>
            <a:endParaRPr lang="en-US" sz="1400" dirty="0">
              <a:solidFill>
                <a:schemeClr val="bg1">
                  <a:lumMod val="50000"/>
                </a:schemeClr>
              </a:solidFill>
              <a:latin typeface="Calibri Light" panose="020F0302020204030204" pitchFamily="34" charset="0"/>
              <a:ea typeface="CMU Bright" panose="020B0604020202020204" charset="0"/>
              <a:cs typeface="CMU Bright" panose="020B060402020202020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p>
        </p:txBody>
      </p:sp>
      <p:cxnSp>
        <p:nvCxnSpPr>
          <p:cNvPr id="7" name="Straight Connector 6"/>
          <p:cNvCxnSpPr>
            <a:cxnSpLocks/>
          </p:cNvCxnSpPr>
          <p:nvPr userDrawn="1"/>
        </p:nvCxnSpPr>
        <p:spPr>
          <a:xfrm>
            <a:off x="457200" y="1071324"/>
            <a:ext cx="82296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3ABF768-4B8D-4443-ADBF-91227F7BE559}"/>
              </a:ext>
            </a:extLst>
          </p:cNvPr>
          <p:cNvSpPr txBox="1"/>
          <p:nvPr userDrawn="1"/>
        </p:nvSpPr>
        <p:spPr>
          <a:xfrm>
            <a:off x="7772400" y="6432419"/>
            <a:ext cx="1143000" cy="307777"/>
          </a:xfrm>
          <a:prstGeom prst="rect">
            <a:avLst/>
          </a:prstGeom>
          <a:noFill/>
        </p:spPr>
        <p:txBody>
          <a:bodyPr wrap="square" rtlCol="0">
            <a:spAutoFit/>
          </a:bodyPr>
          <a:lstStyle/>
          <a:p>
            <a:pPr algn="r"/>
            <a:fld id="{667E1A3F-FB5B-4BC7-9C0E-B3F00C3AC118}" type="slidenum">
              <a:rPr lang="en-US" sz="1400" smtClean="0">
                <a:solidFill>
                  <a:schemeClr val="bg1">
                    <a:lumMod val="50000"/>
                  </a:schemeClr>
                </a:solidFill>
                <a:latin typeface="Calibri Light" panose="020F0302020204030204" pitchFamily="34" charset="0"/>
                <a:ea typeface="CMU Bright" panose="020B0604020202020204" charset="0"/>
                <a:cs typeface="CMU Bright" panose="020B0604020202020204" charset="0"/>
              </a:rPr>
              <a:pPr algn="r"/>
              <a:t>‹#›</a:t>
            </a:fld>
            <a:endParaRPr lang="en-US" sz="1400" dirty="0">
              <a:solidFill>
                <a:schemeClr val="bg1">
                  <a:lumMod val="50000"/>
                </a:schemeClr>
              </a:solidFill>
              <a:latin typeface="Calibri Light" panose="020F0302020204030204" pitchFamily="34" charset="0"/>
              <a:ea typeface="CMU Bright" panose="020B0604020202020204" charset="0"/>
              <a:cs typeface="CMU Bright" panose="020B060402020202020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599FE01-A349-4D4A-89C2-9337B0B39F03}"/>
              </a:ext>
            </a:extLst>
          </p:cNvPr>
          <p:cNvSpPr txBox="1"/>
          <p:nvPr userDrawn="1"/>
        </p:nvSpPr>
        <p:spPr>
          <a:xfrm>
            <a:off x="7772400" y="6432419"/>
            <a:ext cx="1143000" cy="307777"/>
          </a:xfrm>
          <a:prstGeom prst="rect">
            <a:avLst/>
          </a:prstGeom>
          <a:noFill/>
        </p:spPr>
        <p:txBody>
          <a:bodyPr wrap="square" rtlCol="0">
            <a:spAutoFit/>
          </a:bodyPr>
          <a:lstStyle/>
          <a:p>
            <a:pPr algn="r"/>
            <a:fld id="{667E1A3F-FB5B-4BC7-9C0E-B3F00C3AC118}" type="slidenum">
              <a:rPr lang="en-US" sz="1400" smtClean="0">
                <a:solidFill>
                  <a:schemeClr val="bg1">
                    <a:lumMod val="50000"/>
                  </a:schemeClr>
                </a:solidFill>
                <a:latin typeface="Calibri Light" panose="020F0302020204030204" pitchFamily="34" charset="0"/>
                <a:ea typeface="CMU Bright" panose="020B0604020202020204" charset="0"/>
                <a:cs typeface="CMU Bright" panose="020B0604020202020204" charset="0"/>
              </a:rPr>
              <a:pPr algn="r"/>
              <a:t>‹#›</a:t>
            </a:fld>
            <a:endParaRPr lang="en-US" sz="1400" dirty="0">
              <a:solidFill>
                <a:schemeClr val="bg1">
                  <a:lumMod val="50000"/>
                </a:schemeClr>
              </a:solidFill>
              <a:latin typeface="Calibri Light" panose="020F0302020204030204" pitchFamily="34" charset="0"/>
              <a:ea typeface="CMU Bright" panose="020B0604020202020204" charset="0"/>
              <a:cs typeface="CMU Bright" panose="020B060402020202020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0" name="TextBox 9">
            <a:extLst>
              <a:ext uri="{FF2B5EF4-FFF2-40B4-BE49-F238E27FC236}">
                <a16:creationId xmlns:a16="http://schemas.microsoft.com/office/drawing/2014/main" id="{F84B8CEA-3483-4415-8F70-148251CC7B12}"/>
              </a:ext>
            </a:extLst>
          </p:cNvPr>
          <p:cNvSpPr txBox="1"/>
          <p:nvPr userDrawn="1"/>
        </p:nvSpPr>
        <p:spPr>
          <a:xfrm>
            <a:off x="7772400" y="6432419"/>
            <a:ext cx="1143000" cy="307777"/>
          </a:xfrm>
          <a:prstGeom prst="rect">
            <a:avLst/>
          </a:prstGeom>
          <a:noFill/>
        </p:spPr>
        <p:txBody>
          <a:bodyPr wrap="square" rtlCol="0">
            <a:spAutoFit/>
          </a:bodyPr>
          <a:lstStyle/>
          <a:p>
            <a:pPr algn="r"/>
            <a:fld id="{667E1A3F-FB5B-4BC7-9C0E-B3F00C3AC118}" type="slidenum">
              <a:rPr lang="en-US" sz="1400" smtClean="0">
                <a:solidFill>
                  <a:schemeClr val="bg1">
                    <a:lumMod val="50000"/>
                  </a:schemeClr>
                </a:solidFill>
                <a:latin typeface="Calibri Light" panose="020F0302020204030204" pitchFamily="34" charset="0"/>
                <a:ea typeface="CMU Bright" panose="020B0604020202020204" charset="0"/>
                <a:cs typeface="CMU Bright" panose="020B0604020202020204" charset="0"/>
              </a:rPr>
              <a:pPr algn="r"/>
              <a:t>‹#›</a:t>
            </a:fld>
            <a:endParaRPr lang="en-US" sz="1400" dirty="0">
              <a:solidFill>
                <a:schemeClr val="bg1">
                  <a:lumMod val="50000"/>
                </a:schemeClr>
              </a:solidFill>
              <a:latin typeface="Calibri Light" panose="020F0302020204030204" pitchFamily="34" charset="0"/>
              <a:ea typeface="CMU Bright" panose="020B0604020202020204" charset="0"/>
              <a:cs typeface="CMU Bright" panose="020B060402020202020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Box 9">
            <a:extLst>
              <a:ext uri="{FF2B5EF4-FFF2-40B4-BE49-F238E27FC236}">
                <a16:creationId xmlns:a16="http://schemas.microsoft.com/office/drawing/2014/main" id="{ED259C88-1912-488D-825C-A0DEFFE63BF9}"/>
              </a:ext>
            </a:extLst>
          </p:cNvPr>
          <p:cNvSpPr txBox="1"/>
          <p:nvPr userDrawn="1"/>
        </p:nvSpPr>
        <p:spPr>
          <a:xfrm>
            <a:off x="7772400" y="6432419"/>
            <a:ext cx="1143000" cy="307777"/>
          </a:xfrm>
          <a:prstGeom prst="rect">
            <a:avLst/>
          </a:prstGeom>
          <a:noFill/>
        </p:spPr>
        <p:txBody>
          <a:bodyPr wrap="square" rtlCol="0">
            <a:spAutoFit/>
          </a:bodyPr>
          <a:lstStyle/>
          <a:p>
            <a:pPr algn="r"/>
            <a:fld id="{667E1A3F-FB5B-4BC7-9C0E-B3F00C3AC118}" type="slidenum">
              <a:rPr lang="en-US" sz="1400" smtClean="0">
                <a:solidFill>
                  <a:schemeClr val="bg1">
                    <a:lumMod val="50000"/>
                  </a:schemeClr>
                </a:solidFill>
                <a:latin typeface="Calibri Light" panose="020F0302020204030204" pitchFamily="34" charset="0"/>
                <a:ea typeface="CMU Bright" panose="020B0604020202020204" charset="0"/>
                <a:cs typeface="CMU Bright" panose="020B0604020202020204" charset="0"/>
              </a:rPr>
              <a:pPr algn="r"/>
              <a:t>‹#›</a:t>
            </a:fld>
            <a:endParaRPr lang="en-US" sz="1400" dirty="0">
              <a:solidFill>
                <a:schemeClr val="bg1">
                  <a:lumMod val="50000"/>
                </a:schemeClr>
              </a:solidFill>
              <a:latin typeface="Calibri Light" panose="020F0302020204030204" pitchFamily="34" charset="0"/>
              <a:ea typeface="CMU Bright" panose="020B0604020202020204" charset="0"/>
              <a:cs typeface="CMU Bright" panose="020B060402020202020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4419600"/>
            <a:ext cx="8229600" cy="944563"/>
          </a:xfrm>
          <a:prstGeom prst="rect">
            <a:avLst/>
          </a:prstGeom>
        </p:spPr>
        <p:txBody>
          <a:bodyPr vert="horz" lIns="91440" tIns="45720" rIns="91440" bIns="45720" rtlCol="0">
            <a:normAutofit/>
          </a:bodyPr>
          <a:lstStyle/>
          <a:p>
            <a:pPr lvl="0"/>
            <a:r>
              <a:rPr lang="en-US" dirty="0"/>
              <a:t>Click to edit Master text styles</a:t>
            </a:r>
          </a:p>
        </p:txBody>
      </p:sp>
      <p:cxnSp>
        <p:nvCxnSpPr>
          <p:cNvPr id="7" name="Straight Connector 6"/>
          <p:cNvCxnSpPr>
            <a:cxnSpLocks/>
          </p:cNvCxnSpPr>
          <p:nvPr userDrawn="1"/>
        </p:nvCxnSpPr>
        <p:spPr>
          <a:xfrm>
            <a:off x="2743200" y="6416041"/>
            <a:ext cx="6019800" cy="0"/>
          </a:xfrm>
          <a:prstGeom prst="line">
            <a:avLst/>
          </a:prstGeom>
          <a:ln w="15875">
            <a:solidFill>
              <a:srgbClr val="002060"/>
            </a:solidFill>
          </a:ln>
        </p:spPr>
        <p:style>
          <a:lnRef idx="1">
            <a:schemeClr val="accent1"/>
          </a:lnRef>
          <a:fillRef idx="0">
            <a:schemeClr val="accent1"/>
          </a:fillRef>
          <a:effectRef idx="0">
            <a:schemeClr val="accent1"/>
          </a:effectRef>
          <a:fontRef idx="minor">
            <a:schemeClr val="tx1"/>
          </a:fontRef>
        </p:style>
      </p:cxnSp>
      <p:pic>
        <p:nvPicPr>
          <p:cNvPr id="1026" name="Picture 2" descr="Image result for uva logo">
            <a:extLst>
              <a:ext uri="{FF2B5EF4-FFF2-40B4-BE49-F238E27FC236}">
                <a16:creationId xmlns:a16="http://schemas.microsoft.com/office/drawing/2014/main" id="{997F4BF2-E6A3-4E30-A0E4-767185C6E92A}"/>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52400" y="6125534"/>
            <a:ext cx="2514600" cy="63083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34B737DF-9C0A-4408-83CB-8B7F84F0CCB0}"/>
              </a:ext>
            </a:extLst>
          </p:cNvPr>
          <p:cNvSpPr txBox="1"/>
          <p:nvPr userDrawn="1"/>
        </p:nvSpPr>
        <p:spPr>
          <a:xfrm>
            <a:off x="7772400" y="6432419"/>
            <a:ext cx="1143000" cy="307777"/>
          </a:xfrm>
          <a:prstGeom prst="rect">
            <a:avLst/>
          </a:prstGeom>
          <a:noFill/>
        </p:spPr>
        <p:txBody>
          <a:bodyPr wrap="square" rtlCol="0">
            <a:spAutoFit/>
          </a:bodyPr>
          <a:lstStyle/>
          <a:p>
            <a:pPr algn="r"/>
            <a:fld id="{667E1A3F-FB5B-4BC7-9C0E-B3F00C3AC118}" type="slidenum">
              <a:rPr lang="en-US" sz="1400" smtClean="0">
                <a:solidFill>
                  <a:schemeClr val="bg1">
                    <a:lumMod val="50000"/>
                  </a:schemeClr>
                </a:solidFill>
                <a:latin typeface="Calibri Light" panose="020F0302020204030204" pitchFamily="34" charset="0"/>
                <a:ea typeface="CMU Bright" panose="020B0604020202020204" charset="0"/>
                <a:cs typeface="CMU Bright" panose="020B0604020202020204" charset="0"/>
              </a:rPr>
              <a:pPr algn="r"/>
              <a:t>‹#›</a:t>
            </a:fld>
            <a:endParaRPr lang="en-US" sz="1400" dirty="0">
              <a:solidFill>
                <a:schemeClr val="bg1">
                  <a:lumMod val="50000"/>
                </a:schemeClr>
              </a:solidFill>
              <a:latin typeface="Calibri Light" panose="020F0302020204030204" pitchFamily="34" charset="0"/>
              <a:ea typeface="CMU Bright" panose="020B0604020202020204" charset="0"/>
              <a:cs typeface="CMU Bright" panose="020B0604020202020204" charset="0"/>
            </a:endParaRPr>
          </a:p>
        </p:txBody>
      </p:sp>
      <p:sp>
        <p:nvSpPr>
          <p:cNvPr id="9" name="TextBox 8">
            <a:extLst>
              <a:ext uri="{FF2B5EF4-FFF2-40B4-BE49-F238E27FC236}">
                <a16:creationId xmlns:a16="http://schemas.microsoft.com/office/drawing/2014/main" id="{B353F29B-53A3-41DE-82E7-054A11489F10}"/>
              </a:ext>
            </a:extLst>
          </p:cNvPr>
          <p:cNvSpPr txBox="1"/>
          <p:nvPr userDrawn="1"/>
        </p:nvSpPr>
        <p:spPr>
          <a:xfrm>
            <a:off x="6400800" y="6432420"/>
            <a:ext cx="1828800" cy="307777"/>
          </a:xfrm>
          <a:prstGeom prst="rect">
            <a:avLst/>
          </a:prstGeom>
          <a:noFill/>
        </p:spPr>
        <p:txBody>
          <a:bodyPr wrap="square" rtlCol="0">
            <a:spAutoFit/>
          </a:bodyPr>
          <a:lstStyle/>
          <a:p>
            <a:pPr algn="ctr"/>
            <a:r>
              <a:rPr lang="en-US" sz="1400" dirty="0">
                <a:solidFill>
                  <a:schemeClr val="bg1">
                    <a:lumMod val="50000"/>
                  </a:schemeClr>
                </a:solidFill>
                <a:latin typeface="Calibri Light" panose="020F0302020204030204" pitchFamily="34" charset="0"/>
                <a:ea typeface="CMU Bright" panose="020B0604020202020204" charset="0"/>
                <a:cs typeface="CMU Bright" panose="020B0604020202020204" charset="0"/>
              </a:rPr>
              <a:t>June, 2020</a:t>
            </a:r>
          </a:p>
        </p:txBody>
      </p:sp>
      <p:sp>
        <p:nvSpPr>
          <p:cNvPr id="10" name="TextBox 9">
            <a:extLst>
              <a:ext uri="{FF2B5EF4-FFF2-40B4-BE49-F238E27FC236}">
                <a16:creationId xmlns:a16="http://schemas.microsoft.com/office/drawing/2014/main" id="{8754B3AE-C914-4DE4-9B4B-7A74FFE1E890}"/>
              </a:ext>
            </a:extLst>
          </p:cNvPr>
          <p:cNvSpPr txBox="1"/>
          <p:nvPr userDrawn="1"/>
        </p:nvSpPr>
        <p:spPr>
          <a:xfrm>
            <a:off x="3200400" y="6432421"/>
            <a:ext cx="3048000" cy="307777"/>
          </a:xfrm>
          <a:prstGeom prst="rect">
            <a:avLst/>
          </a:prstGeom>
          <a:noFill/>
        </p:spPr>
        <p:txBody>
          <a:bodyPr wrap="square" rtlCol="0">
            <a:spAutoFit/>
          </a:bodyPr>
          <a:lstStyle/>
          <a:p>
            <a:pPr algn="ctr"/>
            <a:r>
              <a:rPr lang="en-US" sz="1400" dirty="0">
                <a:solidFill>
                  <a:schemeClr val="bg1">
                    <a:lumMod val="50000"/>
                  </a:schemeClr>
                </a:solidFill>
                <a:latin typeface="Calibri Light" panose="020F0302020204030204" pitchFamily="34" charset="0"/>
                <a:ea typeface="CMU Bright" panose="020B0604020202020204" charset="0"/>
                <a:cs typeface="CMU Bright" panose="020B0604020202020204" charset="0"/>
              </a:rPr>
              <a:t>Smith and Herman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ctr" defTabSz="914400" rtl="0" eaLnBrk="1" latinLnBrk="0" hangingPunct="1">
        <a:spcBef>
          <a:spcPct val="0"/>
        </a:spcBef>
        <a:buNone/>
        <a:defRPr sz="3200" kern="1200">
          <a:solidFill>
            <a:srgbClr val="080808"/>
          </a:solidFill>
          <a:latin typeface="Gill Sans MT" panose="020B0502020104020203" pitchFamily="34" charset="0"/>
          <a:ea typeface="CMU Sans Serif" panose="02000603000000000000" pitchFamily="2" charset="0"/>
          <a:cs typeface="Arial" panose="020B0604020202020204" pitchFamily="34" charset="0"/>
        </a:defRPr>
      </a:lvl1pPr>
    </p:titleStyle>
    <p:bodyStyle>
      <a:lvl1pPr marL="342900" indent="-342900" algn="l" defTabSz="914400" rtl="0" eaLnBrk="1" latinLnBrk="0" hangingPunct="1">
        <a:spcBef>
          <a:spcPct val="20000"/>
        </a:spcBef>
        <a:buFont typeface="Arial" pitchFamily="34" charset="0"/>
        <a:buNone/>
        <a:defRPr sz="2400" kern="1200">
          <a:solidFill>
            <a:srgbClr val="080808"/>
          </a:solidFill>
          <a:latin typeface="CMU Bright" panose="02000603000000000000" pitchFamily="2" charset="0"/>
          <a:ea typeface="CMU Bright" panose="02000603000000000000" pitchFamily="2" charset="0"/>
          <a:cs typeface="CMU Bright" panose="02000603000000000000" pitchFamily="2"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s4yd@virginia.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jdherman@ucdavis.edu"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https://waterprogramming.wordpress.com/2014/09/29/getting-started-git-and-github/" TargetMode="External"/><Relationship Id="rId7" Type="http://schemas.openxmlformats.org/officeDocument/2006/relationships/hyperlink" Target="https://dev.to/lydiahallie/cs-visualized-useful-git-commands-37p1"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www.atlassian.com/git/tutorials" TargetMode="External"/><Relationship Id="rId5" Type="http://schemas.openxmlformats.org/officeDocument/2006/relationships/hyperlink" Target="https://waterprogramming.wordpress.com/2012/10/29/intro-to-git-part-2-remote-repositories/" TargetMode="External"/><Relationship Id="rId4" Type="http://schemas.openxmlformats.org/officeDocument/2006/relationships/hyperlink" Target="https://waterprogramming.wordpress.com/2012/10/29/intro-to-git-part-1-local-version-control/" TargetMode="External"/><Relationship Id="rId9" Type="http://schemas.openxmlformats.org/officeDocument/2006/relationships/hyperlink" Target="https://github.github.com/training-kit/downloads/github-git-cheat-sheet.pdf"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git-scm.com/download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github.blog/2015-06-08-how-to-undo-almost-anything-with-git/"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github.com/github/gitignore"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alternativeto.net/software/github/"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github.com/" TargetMode="External"/><Relationship Id="rId2" Type="http://schemas.openxmlformats.org/officeDocument/2006/relationships/hyperlink" Target="http://git-scm.com/"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markdownguide.org/basic-syntax"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github.com/adam-p/markdown-here/wiki/Markdown-Cheatsheet"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UD7PV8auGLg"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youtube.com/watch?v=FIabco-p_nY"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github.com/laurencelin/RHESSysEastCoast"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github.com/github/gitignore"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github.com/julianneq/Lake_Problem_DPS"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github.com/github/gitignore"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www.youtube.com/watch?v=FIabco-p_nY" TargetMode="External"/><Relationship Id="rId2" Type="http://schemas.openxmlformats.org/officeDocument/2006/relationships/hyperlink" Target="https://www.youtube.com/watch?v=UD7PV8auGLg"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waterprogramming.wordpress.com/2013/05/02/making-ssh-better/"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en.wikipedia.org/wiki/Replication_crisi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en.wikipedia.org/wiki/Replication_crisis"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E3EE0-4F6B-41B7-85C0-FC5305537EBB}"/>
              </a:ext>
            </a:extLst>
          </p:cNvPr>
          <p:cNvSpPr>
            <a:spLocks noGrp="1"/>
          </p:cNvSpPr>
          <p:nvPr>
            <p:ph type="ctrTitle"/>
          </p:nvPr>
        </p:nvSpPr>
        <p:spPr>
          <a:xfrm>
            <a:off x="-5080" y="1295400"/>
            <a:ext cx="9144000" cy="2286000"/>
          </a:xfrm>
        </p:spPr>
        <p:txBody>
          <a:bodyPr>
            <a:normAutofit fontScale="90000"/>
          </a:bodyPr>
          <a:lstStyle/>
          <a:p>
            <a:r>
              <a:rPr lang="en-US" sz="3600" dirty="0"/>
              <a:t>Developing Open Source Software using </a:t>
            </a:r>
            <a:br>
              <a:rPr lang="en-US" sz="3600" dirty="0"/>
            </a:br>
            <a:r>
              <a:rPr lang="en-US" sz="3600" dirty="0"/>
              <a:t>Version Control Systems</a:t>
            </a:r>
            <a:br>
              <a:rPr lang="en-US" sz="3600" dirty="0"/>
            </a:br>
            <a:br>
              <a:rPr lang="en-US" sz="3600" dirty="0"/>
            </a:br>
            <a:r>
              <a:rPr lang="en-US" sz="3100" dirty="0"/>
              <a:t>An Introduction to the Git Language for </a:t>
            </a:r>
            <a:br>
              <a:rPr lang="en-US" sz="3100" dirty="0"/>
            </a:br>
            <a:r>
              <a:rPr lang="en-US" sz="3100" dirty="0"/>
              <a:t>Documenting your Computational Research</a:t>
            </a:r>
            <a:endParaRPr lang="en-US" sz="3600" dirty="0"/>
          </a:p>
        </p:txBody>
      </p:sp>
      <p:sp>
        <p:nvSpPr>
          <p:cNvPr id="3" name="Subtitle 2">
            <a:extLst>
              <a:ext uri="{FF2B5EF4-FFF2-40B4-BE49-F238E27FC236}">
                <a16:creationId xmlns:a16="http://schemas.microsoft.com/office/drawing/2014/main" id="{DA6E160B-AB1F-4291-A1ED-63013213DF08}"/>
              </a:ext>
            </a:extLst>
          </p:cNvPr>
          <p:cNvSpPr>
            <a:spLocks noGrp="1"/>
          </p:cNvSpPr>
          <p:nvPr>
            <p:ph type="subTitle" idx="1"/>
          </p:nvPr>
        </p:nvSpPr>
        <p:spPr>
          <a:xfrm>
            <a:off x="0" y="4267200"/>
            <a:ext cx="9144000" cy="1752600"/>
          </a:xfrm>
        </p:spPr>
        <p:txBody>
          <a:bodyPr>
            <a:normAutofit fontScale="85000" lnSpcReduction="20000"/>
          </a:bodyPr>
          <a:lstStyle/>
          <a:p>
            <a:r>
              <a:rPr lang="en-US" dirty="0">
                <a:solidFill>
                  <a:schemeClr val="tx1">
                    <a:lumMod val="75000"/>
                    <a:lumOff val="25000"/>
                  </a:schemeClr>
                </a:solidFill>
              </a:rPr>
              <a:t>Jared D. Smith, University of Virginia</a:t>
            </a:r>
            <a:br>
              <a:rPr lang="en-US" dirty="0">
                <a:solidFill>
                  <a:schemeClr val="tx1">
                    <a:lumMod val="75000"/>
                    <a:lumOff val="25000"/>
                  </a:schemeClr>
                </a:solidFill>
              </a:rPr>
            </a:br>
            <a:r>
              <a:rPr lang="en-US" sz="2400" dirty="0">
                <a:solidFill>
                  <a:schemeClr val="tx1">
                    <a:lumMod val="65000"/>
                    <a:lumOff val="35000"/>
                  </a:schemeClr>
                </a:solidFill>
                <a:hlinkClick r:id="rId3">
                  <a:extLst>
                    <a:ext uri="{A12FA001-AC4F-418D-AE19-62706E023703}">
                      <ahyp:hlinkClr xmlns:ahyp="http://schemas.microsoft.com/office/drawing/2018/hyperlinkcolor" val="tx"/>
                    </a:ext>
                  </a:extLst>
                </a:hlinkClick>
              </a:rPr>
              <a:t>js4yd@virginia.edu</a:t>
            </a:r>
            <a:endParaRPr lang="en-US" dirty="0">
              <a:solidFill>
                <a:schemeClr val="tx1">
                  <a:lumMod val="65000"/>
                  <a:lumOff val="35000"/>
                </a:schemeClr>
              </a:solidFill>
            </a:endParaRPr>
          </a:p>
          <a:p>
            <a:r>
              <a:rPr lang="en-US" dirty="0">
                <a:solidFill>
                  <a:schemeClr val="tx1">
                    <a:lumMod val="75000"/>
                    <a:lumOff val="25000"/>
                  </a:schemeClr>
                </a:solidFill>
              </a:rPr>
              <a:t>and</a:t>
            </a:r>
          </a:p>
          <a:p>
            <a:r>
              <a:rPr lang="en-US" dirty="0">
                <a:solidFill>
                  <a:schemeClr val="tx1">
                    <a:lumMod val="75000"/>
                    <a:lumOff val="25000"/>
                  </a:schemeClr>
                </a:solidFill>
              </a:rPr>
              <a:t>Jon Herman, University of California, Davis</a:t>
            </a:r>
            <a:br>
              <a:rPr lang="en-US" dirty="0">
                <a:solidFill>
                  <a:schemeClr val="tx1">
                    <a:lumMod val="75000"/>
                    <a:lumOff val="25000"/>
                  </a:schemeClr>
                </a:solidFill>
              </a:rPr>
            </a:br>
            <a:r>
              <a:rPr lang="en-US" sz="2400" dirty="0">
                <a:solidFill>
                  <a:schemeClr val="tx1">
                    <a:lumMod val="65000"/>
                    <a:lumOff val="35000"/>
                  </a:schemeClr>
                </a:solidFill>
                <a:hlinkClick r:id="rId4">
                  <a:extLst>
                    <a:ext uri="{A12FA001-AC4F-418D-AE19-62706E023703}">
                      <ahyp:hlinkClr xmlns:ahyp="http://schemas.microsoft.com/office/drawing/2018/hyperlinkcolor" val="tx"/>
                    </a:ext>
                  </a:extLst>
                </a:hlinkClick>
              </a:rPr>
              <a:t>jdherman@ucdavis.edu</a:t>
            </a:r>
            <a:endParaRPr lang="en-US" dirty="0">
              <a:solidFill>
                <a:schemeClr val="tx1">
                  <a:lumMod val="65000"/>
                  <a:lumOff val="35000"/>
                </a:schemeClr>
              </a:solidFill>
            </a:endParaRPr>
          </a:p>
        </p:txBody>
      </p:sp>
    </p:spTree>
    <p:extLst>
      <p:ext uri="{BB962C8B-B14F-4D97-AF65-F5344CB8AC3E}">
        <p14:creationId xmlns:p14="http://schemas.microsoft.com/office/powerpoint/2010/main" val="7846574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AFF79B6-39BD-459E-88AA-B2645ED38769}"/>
              </a:ext>
            </a:extLst>
          </p:cNvPr>
          <p:cNvPicPr>
            <a:picLocks noChangeAspect="1"/>
          </p:cNvPicPr>
          <p:nvPr/>
        </p:nvPicPr>
        <p:blipFill>
          <a:blip r:embed="rId2"/>
          <a:stretch>
            <a:fillRect/>
          </a:stretch>
        </p:blipFill>
        <p:spPr>
          <a:xfrm>
            <a:off x="181828" y="721366"/>
            <a:ext cx="8809772" cy="4874686"/>
          </a:xfrm>
          <a:prstGeom prst="rect">
            <a:avLst/>
          </a:prstGeom>
        </p:spPr>
      </p:pic>
      <p:sp>
        <p:nvSpPr>
          <p:cNvPr id="5" name="TextBox 4">
            <a:extLst>
              <a:ext uri="{FF2B5EF4-FFF2-40B4-BE49-F238E27FC236}">
                <a16:creationId xmlns:a16="http://schemas.microsoft.com/office/drawing/2014/main" id="{4E17A6EC-FCCE-4EB4-9ADA-CE143256FB01}"/>
              </a:ext>
            </a:extLst>
          </p:cNvPr>
          <p:cNvSpPr txBox="1"/>
          <p:nvPr/>
        </p:nvSpPr>
        <p:spPr>
          <a:xfrm>
            <a:off x="6096000" y="5951968"/>
            <a:ext cx="2514600" cy="369332"/>
          </a:xfrm>
          <a:prstGeom prst="rect">
            <a:avLst/>
          </a:prstGeom>
          <a:noFill/>
        </p:spPr>
        <p:txBody>
          <a:bodyPr wrap="square" rtlCol="0">
            <a:spAutoFit/>
          </a:bodyPr>
          <a:lstStyle/>
          <a:p>
            <a:r>
              <a:rPr lang="en-US" dirty="0"/>
              <a:t>J. Herman (2014)</a:t>
            </a:r>
          </a:p>
        </p:txBody>
      </p:sp>
    </p:spTree>
    <p:extLst>
      <p:ext uri="{BB962C8B-B14F-4D97-AF65-F5344CB8AC3E}">
        <p14:creationId xmlns:p14="http://schemas.microsoft.com/office/powerpoint/2010/main" val="13258693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normAutofit fontScale="90000"/>
          </a:bodyPr>
          <a:lstStyle/>
          <a:p>
            <a:r>
              <a:rPr lang="en-US" dirty="0"/>
              <a:t>Why are version control and open source software good for research?</a:t>
            </a:r>
          </a:p>
        </p:txBody>
      </p:sp>
      <p:sp>
        <p:nvSpPr>
          <p:cNvPr id="3" name="Content Placeholder 2"/>
          <p:cNvSpPr>
            <a:spLocks noGrp="1"/>
          </p:cNvSpPr>
          <p:nvPr>
            <p:ph idx="1"/>
          </p:nvPr>
        </p:nvSpPr>
        <p:spPr>
          <a:xfrm>
            <a:off x="457200" y="1524000"/>
            <a:ext cx="8229600" cy="4495800"/>
          </a:xfrm>
        </p:spPr>
        <p:txBody>
          <a:bodyPr>
            <a:normAutofit/>
          </a:bodyPr>
          <a:lstStyle/>
          <a:p>
            <a:pPr>
              <a:buFont typeface="Arial" pitchFamily="34" charset="0"/>
              <a:buChar char="•"/>
            </a:pPr>
            <a:r>
              <a:rPr lang="en-US" dirty="0"/>
              <a:t>Always know where to find the latest version of a project</a:t>
            </a:r>
          </a:p>
          <a:p>
            <a:pPr>
              <a:buFont typeface="Arial" pitchFamily="34" charset="0"/>
              <a:buChar char="•"/>
            </a:pPr>
            <a:r>
              <a:rPr lang="en-US" dirty="0"/>
              <a:t>Simple to share - no passing of zip folders by email</a:t>
            </a:r>
          </a:p>
          <a:p>
            <a:pPr>
              <a:buFont typeface="Arial" pitchFamily="34" charset="0"/>
              <a:buChar char="•"/>
            </a:pPr>
            <a:r>
              <a:rPr lang="en-US" dirty="0"/>
              <a:t>Easy to modify without breaking the code</a:t>
            </a:r>
          </a:p>
          <a:p>
            <a:pPr>
              <a:buFont typeface="Arial" pitchFamily="34" charset="0"/>
              <a:buChar char="•"/>
            </a:pPr>
            <a:r>
              <a:rPr lang="en-US" dirty="0"/>
              <a:t>Easy to work with collaborators from other institutions</a:t>
            </a:r>
          </a:p>
          <a:p>
            <a:pPr>
              <a:buFont typeface="Arial" pitchFamily="34" charset="0"/>
              <a:buChar char="•"/>
            </a:pPr>
            <a:r>
              <a:rPr lang="en-US" dirty="0"/>
              <a:t>Good way to document the exact code used to reproduce studies – with complete revision history.</a:t>
            </a:r>
          </a:p>
          <a:p>
            <a:pPr lvl="1"/>
            <a:r>
              <a:rPr lang="en-US" dirty="0"/>
              <a:t>Easy to change in the future, if needed</a:t>
            </a:r>
          </a:p>
          <a:p>
            <a:pPr>
              <a:buFont typeface="Arial" pitchFamily="34" charset="0"/>
              <a:buChar char="•"/>
            </a:pPr>
            <a:r>
              <a:rPr lang="en-US" dirty="0"/>
              <a:t>Promotes your work</a:t>
            </a:r>
          </a:p>
          <a:p>
            <a:pPr>
              <a:buFont typeface="Arial" pitchFamily="34" charset="0"/>
              <a:buChar char="•"/>
            </a:pPr>
            <a:r>
              <a:rPr lang="en-US" dirty="0"/>
              <a:t>Saves time</a:t>
            </a:r>
          </a:p>
          <a:p>
            <a:pPr>
              <a:buFont typeface="Arial" pitchFamily="34" charset="0"/>
              <a:buChar char="•"/>
            </a:pPr>
            <a:r>
              <a:rPr lang="en-US" dirty="0"/>
              <a:t>Cloud backup for your code</a:t>
            </a:r>
          </a:p>
        </p:txBody>
      </p:sp>
      <p:sp>
        <p:nvSpPr>
          <p:cNvPr id="4" name="Date Placeholder 3"/>
          <p:cNvSpPr>
            <a:spLocks noGrp="1"/>
          </p:cNvSpPr>
          <p:nvPr>
            <p:ph type="dt" sz="half" idx="10"/>
          </p:nvPr>
        </p:nvSpPr>
        <p:spPr>
          <a:xfrm>
            <a:off x="457200" y="6356350"/>
            <a:ext cx="21336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Cambria"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F8A6C6F-89AB-45E7-B302-CE4422B84C0A}" type="datetime1">
              <a:rPr lang="en-US" smtClean="0"/>
              <a:pPr/>
              <a:t>8/4/2020</a:t>
            </a:fld>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Cambria"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mtClean="0"/>
              <a:pPr/>
              <a:t>11</a:t>
            </a:fld>
            <a:endParaRPr lang="en-US"/>
          </a:p>
        </p:txBody>
      </p:sp>
      <p:sp>
        <p:nvSpPr>
          <p:cNvPr id="6" name="TextBox 5">
            <a:extLst>
              <a:ext uri="{FF2B5EF4-FFF2-40B4-BE49-F238E27FC236}">
                <a16:creationId xmlns:a16="http://schemas.microsoft.com/office/drawing/2014/main" id="{6E9D9129-80D6-481D-B638-E5421F06FD26}"/>
              </a:ext>
            </a:extLst>
          </p:cNvPr>
          <p:cNvSpPr txBox="1"/>
          <p:nvPr/>
        </p:nvSpPr>
        <p:spPr>
          <a:xfrm>
            <a:off x="4800600" y="5987018"/>
            <a:ext cx="3886200" cy="369332"/>
          </a:xfrm>
          <a:prstGeom prst="rect">
            <a:avLst/>
          </a:prstGeom>
          <a:noFill/>
        </p:spPr>
        <p:txBody>
          <a:bodyPr wrap="square" rtlCol="0">
            <a:spAutoFit/>
          </a:bodyPr>
          <a:lstStyle/>
          <a:p>
            <a:r>
              <a:rPr lang="en-US" dirty="0"/>
              <a:t>Modified from J. Herman (2013, 2014)</a:t>
            </a:r>
          </a:p>
        </p:txBody>
      </p:sp>
    </p:spTree>
    <p:extLst>
      <p:ext uri="{BB962C8B-B14F-4D97-AF65-F5344CB8AC3E}">
        <p14:creationId xmlns:p14="http://schemas.microsoft.com/office/powerpoint/2010/main" val="3928765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3A230-0208-4FFC-A49D-ED496ED487C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61D3C5A-EA3E-40DB-9A42-6A37173A8F36}"/>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1AB551D6-57D5-46F6-B4C6-0753B3E32573}"/>
              </a:ext>
            </a:extLst>
          </p:cNvPr>
          <p:cNvPicPr>
            <a:picLocks noChangeAspect="1"/>
          </p:cNvPicPr>
          <p:nvPr/>
        </p:nvPicPr>
        <p:blipFill>
          <a:blip r:embed="rId3"/>
          <a:stretch>
            <a:fillRect/>
          </a:stretch>
        </p:blipFill>
        <p:spPr>
          <a:xfrm>
            <a:off x="0" y="76200"/>
            <a:ext cx="9144000" cy="5979986"/>
          </a:xfrm>
          <a:prstGeom prst="rect">
            <a:avLst/>
          </a:prstGeom>
        </p:spPr>
      </p:pic>
      <p:sp>
        <p:nvSpPr>
          <p:cNvPr id="5" name="TextBox 4">
            <a:extLst>
              <a:ext uri="{FF2B5EF4-FFF2-40B4-BE49-F238E27FC236}">
                <a16:creationId xmlns:a16="http://schemas.microsoft.com/office/drawing/2014/main" id="{A5D5EBE9-4242-41B1-8AFF-CBD8D6628388}"/>
              </a:ext>
            </a:extLst>
          </p:cNvPr>
          <p:cNvSpPr txBox="1"/>
          <p:nvPr/>
        </p:nvSpPr>
        <p:spPr>
          <a:xfrm>
            <a:off x="6096000" y="5951968"/>
            <a:ext cx="2514600" cy="369332"/>
          </a:xfrm>
          <a:prstGeom prst="rect">
            <a:avLst/>
          </a:prstGeom>
          <a:noFill/>
        </p:spPr>
        <p:txBody>
          <a:bodyPr wrap="square" rtlCol="0">
            <a:spAutoFit/>
          </a:bodyPr>
          <a:lstStyle/>
          <a:p>
            <a:r>
              <a:rPr lang="en-US" dirty="0"/>
              <a:t>J. Herman (2014)</a:t>
            </a:r>
          </a:p>
        </p:txBody>
      </p:sp>
    </p:spTree>
    <p:extLst>
      <p:ext uri="{BB962C8B-B14F-4D97-AF65-F5344CB8AC3E}">
        <p14:creationId xmlns:p14="http://schemas.microsoft.com/office/powerpoint/2010/main" val="20198031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CFF1A-17A1-40C5-994D-7F432329B2A8}"/>
              </a:ext>
            </a:extLst>
          </p:cNvPr>
          <p:cNvSpPr>
            <a:spLocks noGrp="1"/>
          </p:cNvSpPr>
          <p:nvPr>
            <p:ph type="title"/>
          </p:nvPr>
        </p:nvSpPr>
        <p:spPr/>
        <p:txBody>
          <a:bodyPr/>
          <a:lstStyle/>
          <a:p>
            <a:pPr algn="ctr"/>
            <a:r>
              <a:rPr lang="en-US" dirty="0"/>
              <a:t>Useful Resources to Learn the Git Language</a:t>
            </a:r>
          </a:p>
        </p:txBody>
      </p:sp>
      <p:sp>
        <p:nvSpPr>
          <p:cNvPr id="3" name="Content Placeholder 2">
            <a:extLst>
              <a:ext uri="{FF2B5EF4-FFF2-40B4-BE49-F238E27FC236}">
                <a16:creationId xmlns:a16="http://schemas.microsoft.com/office/drawing/2014/main" id="{39171027-E5CC-4281-B37E-028F9AB3741A}"/>
              </a:ext>
            </a:extLst>
          </p:cNvPr>
          <p:cNvSpPr>
            <a:spLocks noGrp="1"/>
          </p:cNvSpPr>
          <p:nvPr>
            <p:ph idx="1"/>
          </p:nvPr>
        </p:nvSpPr>
        <p:spPr>
          <a:xfrm>
            <a:off x="457200" y="1295403"/>
            <a:ext cx="4572000" cy="4648193"/>
          </a:xfrm>
        </p:spPr>
        <p:txBody>
          <a:bodyPr>
            <a:normAutofit fontScale="92500" lnSpcReduction="10000"/>
          </a:bodyPr>
          <a:lstStyle/>
          <a:p>
            <a:r>
              <a:rPr lang="en-US" sz="2200" dirty="0"/>
              <a:t>AAWATS (Ashley Watson?) </a:t>
            </a:r>
            <a:br>
              <a:rPr lang="en-US" sz="2200" dirty="0"/>
            </a:br>
            <a:r>
              <a:rPr lang="en-US" sz="2200" dirty="0">
                <a:hlinkClick r:id="rId3"/>
              </a:rPr>
              <a:t>dictionary</a:t>
            </a:r>
            <a:endParaRPr lang="en-US" sz="2200" dirty="0"/>
          </a:p>
          <a:p>
            <a:endParaRPr lang="en-US" sz="2200" dirty="0"/>
          </a:p>
          <a:p>
            <a:r>
              <a:rPr lang="en-US" sz="2200" dirty="0"/>
              <a:t>Jon Herman’s Blog Posts </a:t>
            </a:r>
            <a:br>
              <a:rPr lang="en-US" sz="2200" dirty="0"/>
            </a:br>
            <a:r>
              <a:rPr lang="en-US" sz="2200" dirty="0"/>
              <a:t>(</a:t>
            </a:r>
            <a:r>
              <a:rPr lang="en-US" sz="2200" dirty="0">
                <a:hlinkClick r:id="rId4"/>
              </a:rPr>
              <a:t>Intro to Git</a:t>
            </a:r>
            <a:r>
              <a:rPr lang="en-US" sz="2200" dirty="0"/>
              <a:t>, </a:t>
            </a:r>
            <a:r>
              <a:rPr lang="en-US" sz="2200" dirty="0">
                <a:hlinkClick r:id="rId5"/>
              </a:rPr>
              <a:t>Working with Remotes</a:t>
            </a:r>
            <a:r>
              <a:rPr lang="en-US" sz="2200" dirty="0"/>
              <a:t>)</a:t>
            </a:r>
          </a:p>
          <a:p>
            <a:endParaRPr lang="en-US" sz="2200" dirty="0"/>
          </a:p>
          <a:p>
            <a:r>
              <a:rPr lang="en-US" sz="2200" dirty="0">
                <a:hlinkClick r:id="rId6"/>
              </a:rPr>
              <a:t>Tutorials from Atlassian</a:t>
            </a:r>
            <a:r>
              <a:rPr lang="en-US" sz="2200" dirty="0"/>
              <a:t> </a:t>
            </a:r>
            <a:br>
              <a:rPr lang="en-US" sz="2200" dirty="0"/>
            </a:br>
            <a:r>
              <a:rPr lang="en-US" sz="2200" dirty="0"/>
              <a:t>on All Git Commands</a:t>
            </a:r>
          </a:p>
          <a:p>
            <a:endParaRPr lang="en-US" sz="2200" dirty="0"/>
          </a:p>
          <a:p>
            <a:r>
              <a:rPr lang="en-US" sz="2200" dirty="0"/>
              <a:t>Rarely need more than the </a:t>
            </a:r>
            <a:br>
              <a:rPr lang="en-US" sz="2200" dirty="0"/>
            </a:br>
            <a:r>
              <a:rPr lang="en-US" sz="2200" dirty="0"/>
              <a:t>commands on the cheat sheet</a:t>
            </a:r>
          </a:p>
          <a:p>
            <a:endParaRPr lang="en-US" sz="2200" dirty="0"/>
          </a:p>
          <a:p>
            <a:r>
              <a:rPr lang="en-US" sz="2200" dirty="0">
                <a:hlinkClick r:id="rId7"/>
              </a:rPr>
              <a:t>Some visualizations of commands</a:t>
            </a:r>
            <a:endParaRPr lang="en-US" sz="2200" dirty="0"/>
          </a:p>
          <a:p>
            <a:endParaRPr lang="en-US" sz="2200" dirty="0"/>
          </a:p>
        </p:txBody>
      </p:sp>
      <p:pic>
        <p:nvPicPr>
          <p:cNvPr id="5" name="Picture 4">
            <a:extLst>
              <a:ext uri="{FF2B5EF4-FFF2-40B4-BE49-F238E27FC236}">
                <a16:creationId xmlns:a16="http://schemas.microsoft.com/office/drawing/2014/main" id="{1F2FF8CC-9205-40ED-BA3A-B5688BA94D5A}"/>
              </a:ext>
            </a:extLst>
          </p:cNvPr>
          <p:cNvPicPr>
            <a:picLocks noChangeAspect="1"/>
          </p:cNvPicPr>
          <p:nvPr/>
        </p:nvPicPr>
        <p:blipFill>
          <a:blip r:embed="rId8"/>
          <a:stretch>
            <a:fillRect/>
          </a:stretch>
        </p:blipFill>
        <p:spPr>
          <a:xfrm>
            <a:off x="5181600" y="1369504"/>
            <a:ext cx="3657600" cy="4499989"/>
          </a:xfrm>
          <a:prstGeom prst="rect">
            <a:avLst/>
          </a:prstGeom>
        </p:spPr>
      </p:pic>
      <p:sp>
        <p:nvSpPr>
          <p:cNvPr id="6" name="TextBox 5">
            <a:extLst>
              <a:ext uri="{FF2B5EF4-FFF2-40B4-BE49-F238E27FC236}">
                <a16:creationId xmlns:a16="http://schemas.microsoft.com/office/drawing/2014/main" id="{A94BC7A7-FB55-4187-B5BB-453CA5765FE0}"/>
              </a:ext>
            </a:extLst>
          </p:cNvPr>
          <p:cNvSpPr txBox="1"/>
          <p:nvPr/>
        </p:nvSpPr>
        <p:spPr>
          <a:xfrm>
            <a:off x="6362700" y="5833031"/>
            <a:ext cx="2819400" cy="369332"/>
          </a:xfrm>
          <a:prstGeom prst="rect">
            <a:avLst/>
          </a:prstGeom>
          <a:noFill/>
        </p:spPr>
        <p:txBody>
          <a:bodyPr wrap="square" rtlCol="0">
            <a:spAutoFit/>
          </a:bodyPr>
          <a:lstStyle/>
          <a:p>
            <a:r>
              <a:rPr lang="en-US" dirty="0">
                <a:hlinkClick r:id="rId9"/>
              </a:rPr>
              <a:t>Cheat Sheet</a:t>
            </a:r>
            <a:endParaRPr lang="en-US" dirty="0"/>
          </a:p>
        </p:txBody>
      </p:sp>
    </p:spTree>
    <p:extLst>
      <p:ext uri="{BB962C8B-B14F-4D97-AF65-F5344CB8AC3E}">
        <p14:creationId xmlns:p14="http://schemas.microsoft.com/office/powerpoint/2010/main" val="893972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How to install git</a:t>
            </a:r>
          </a:p>
        </p:txBody>
      </p:sp>
      <p:sp>
        <p:nvSpPr>
          <p:cNvPr id="3" name="Content Placeholder 2"/>
          <p:cNvSpPr>
            <a:spLocks noGrp="1"/>
          </p:cNvSpPr>
          <p:nvPr>
            <p:ph idx="1"/>
          </p:nvPr>
        </p:nvSpPr>
        <p:spPr>
          <a:xfrm>
            <a:off x="457200" y="1417637"/>
            <a:ext cx="8229600" cy="3992563"/>
          </a:xfrm>
        </p:spPr>
        <p:txBody>
          <a:bodyPr/>
          <a:lstStyle/>
          <a:p>
            <a:pPr>
              <a:buFont typeface="Arial" pitchFamily="34" charset="0"/>
              <a:buChar char="•"/>
            </a:pPr>
            <a:r>
              <a:rPr lang="en-US" dirty="0"/>
              <a:t>On </a:t>
            </a:r>
            <a:r>
              <a:rPr lang="en-US" dirty="0" err="1"/>
              <a:t>Debian</a:t>
            </a:r>
            <a:r>
              <a:rPr lang="en-US" dirty="0"/>
              <a:t>/Ubuntu:    </a:t>
            </a:r>
            <a:r>
              <a:rPr lang="en-US" dirty="0" err="1"/>
              <a:t>sudo</a:t>
            </a:r>
            <a:r>
              <a:rPr lang="en-US" dirty="0"/>
              <a:t> apt-get install </a:t>
            </a:r>
            <a:r>
              <a:rPr lang="en-US" dirty="0" err="1"/>
              <a:t>git</a:t>
            </a:r>
            <a:endParaRPr lang="en-US" dirty="0"/>
          </a:p>
          <a:p>
            <a:pPr>
              <a:buFont typeface="Arial" pitchFamily="34" charset="0"/>
              <a:buChar char="•"/>
            </a:pPr>
            <a:r>
              <a:rPr lang="en-US" dirty="0"/>
              <a:t>On Mac/Windows: </a:t>
            </a:r>
            <a:r>
              <a:rPr lang="en-US" dirty="0">
                <a:hlinkClick r:id="rId2"/>
              </a:rPr>
              <a:t>http://git-scm.com/downloads</a:t>
            </a:r>
            <a:endParaRPr lang="en-US" dirty="0"/>
          </a:p>
          <a:p>
            <a:pPr>
              <a:buFont typeface="Arial" pitchFamily="34" charset="0"/>
              <a:buChar char="•"/>
            </a:pPr>
            <a:r>
              <a:rPr lang="en-US" dirty="0"/>
              <a:t>Also available as a Cygwin package</a:t>
            </a:r>
          </a:p>
          <a:p>
            <a:pPr>
              <a:buFont typeface="Arial" pitchFamily="34" charset="0"/>
              <a:buChar char="•"/>
            </a:pPr>
            <a:r>
              <a:rPr lang="en-US" dirty="0"/>
              <a:t>Available on most clusters (run “module load git”)</a:t>
            </a:r>
          </a:p>
          <a:p>
            <a:pPr marL="0" indent="0"/>
            <a:endParaRPr lang="en-US" dirty="0"/>
          </a:p>
          <a:p>
            <a:pPr marL="0" indent="0"/>
            <a:r>
              <a:rPr lang="en-US" dirty="0"/>
              <a:t>Additional add-ins:</a:t>
            </a:r>
          </a:p>
          <a:p>
            <a:pPr>
              <a:buFont typeface="Arial" pitchFamily="34" charset="0"/>
              <a:buChar char="•"/>
            </a:pPr>
            <a:r>
              <a:rPr lang="en-US" dirty="0"/>
              <a:t>Windows PowerShell with Git is nice</a:t>
            </a:r>
          </a:p>
        </p:txBody>
      </p:sp>
      <p:sp>
        <p:nvSpPr>
          <p:cNvPr id="4" name="Date Placeholder 3"/>
          <p:cNvSpPr>
            <a:spLocks noGrp="1"/>
          </p:cNvSpPr>
          <p:nvPr>
            <p:ph type="dt" sz="half" idx="10"/>
          </p:nvPr>
        </p:nvSpPr>
        <p:spPr>
          <a:xfrm>
            <a:off x="457200" y="6356350"/>
            <a:ext cx="21336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Cambria"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F8A6C6F-89AB-45E7-B302-CE4422B84C0A}" type="datetime1">
              <a:rPr lang="en-US" smtClean="0"/>
              <a:pPr/>
              <a:t>8/4/2020</a:t>
            </a:fld>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Cambria"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mtClean="0"/>
              <a:pPr/>
              <a:t>14</a:t>
            </a:fld>
            <a:endParaRPr lang="en-US"/>
          </a:p>
        </p:txBody>
      </p:sp>
      <p:pic>
        <p:nvPicPr>
          <p:cNvPr id="6" name="Picture 5">
            <a:extLst>
              <a:ext uri="{FF2B5EF4-FFF2-40B4-BE49-F238E27FC236}">
                <a16:creationId xmlns:a16="http://schemas.microsoft.com/office/drawing/2014/main" id="{718A49B9-AEAC-46EB-9891-A460A8748361}"/>
              </a:ext>
            </a:extLst>
          </p:cNvPr>
          <p:cNvPicPr>
            <a:picLocks noChangeAspect="1"/>
          </p:cNvPicPr>
          <p:nvPr/>
        </p:nvPicPr>
        <p:blipFill>
          <a:blip r:embed="rId3"/>
          <a:stretch>
            <a:fillRect/>
          </a:stretch>
        </p:blipFill>
        <p:spPr>
          <a:xfrm>
            <a:off x="381000" y="4528942"/>
            <a:ext cx="8382000" cy="1354333"/>
          </a:xfrm>
          <a:prstGeom prst="rect">
            <a:avLst/>
          </a:prstGeom>
        </p:spPr>
      </p:pic>
      <p:sp>
        <p:nvSpPr>
          <p:cNvPr id="7" name="TextBox 6">
            <a:extLst>
              <a:ext uri="{FF2B5EF4-FFF2-40B4-BE49-F238E27FC236}">
                <a16:creationId xmlns:a16="http://schemas.microsoft.com/office/drawing/2014/main" id="{F87CD106-32F9-4BCD-8A56-12F3E805A2A6}"/>
              </a:ext>
            </a:extLst>
          </p:cNvPr>
          <p:cNvSpPr txBox="1"/>
          <p:nvPr/>
        </p:nvSpPr>
        <p:spPr>
          <a:xfrm>
            <a:off x="5334000" y="5951968"/>
            <a:ext cx="3276600" cy="369332"/>
          </a:xfrm>
          <a:prstGeom prst="rect">
            <a:avLst/>
          </a:prstGeom>
          <a:noFill/>
        </p:spPr>
        <p:txBody>
          <a:bodyPr wrap="square" rtlCol="0">
            <a:spAutoFit/>
          </a:bodyPr>
          <a:lstStyle/>
          <a:p>
            <a:r>
              <a:rPr lang="en-US" dirty="0"/>
              <a:t>Modified from J. Herman (2013)</a:t>
            </a:r>
          </a:p>
        </p:txBody>
      </p:sp>
    </p:spTree>
    <p:extLst>
      <p:ext uri="{BB962C8B-B14F-4D97-AF65-F5344CB8AC3E}">
        <p14:creationId xmlns:p14="http://schemas.microsoft.com/office/powerpoint/2010/main" val="926934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73B602-2126-4747-B5A5-FA8552A1DBBE}"/>
              </a:ext>
            </a:extLst>
          </p:cNvPr>
          <p:cNvSpPr txBox="1"/>
          <p:nvPr/>
        </p:nvSpPr>
        <p:spPr>
          <a:xfrm>
            <a:off x="304800" y="2971800"/>
            <a:ext cx="8534400" cy="584775"/>
          </a:xfrm>
          <a:prstGeom prst="rect">
            <a:avLst/>
          </a:prstGeom>
          <a:noFill/>
        </p:spPr>
        <p:txBody>
          <a:bodyPr wrap="square" rtlCol="0">
            <a:spAutoFit/>
          </a:bodyPr>
          <a:lstStyle/>
          <a:p>
            <a:pPr algn="ctr"/>
            <a:r>
              <a:rPr lang="en-US" sz="3200" dirty="0">
                <a:latin typeface="CMU Bright" panose="020B0604020202020204" charset="0"/>
                <a:ea typeface="CMU Bright" panose="020B0604020202020204" charset="0"/>
                <a:cs typeface="CMU Bright" panose="020B0604020202020204" charset="0"/>
              </a:rPr>
              <a:t>Git Commands</a:t>
            </a:r>
          </a:p>
        </p:txBody>
      </p:sp>
    </p:spTree>
    <p:extLst>
      <p:ext uri="{BB962C8B-B14F-4D97-AF65-F5344CB8AC3E}">
        <p14:creationId xmlns:p14="http://schemas.microsoft.com/office/powerpoint/2010/main" val="30274931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6E758-6933-4FED-9F4B-4F31B8A5D85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F3655AB-CF41-422D-8A50-3EC6486795A3}"/>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172EA17C-5AC7-4A42-82BE-CAE6CF779BDA}"/>
              </a:ext>
            </a:extLst>
          </p:cNvPr>
          <p:cNvPicPr>
            <a:picLocks noChangeAspect="1"/>
          </p:cNvPicPr>
          <p:nvPr/>
        </p:nvPicPr>
        <p:blipFill>
          <a:blip r:embed="rId2"/>
          <a:stretch>
            <a:fillRect/>
          </a:stretch>
        </p:blipFill>
        <p:spPr>
          <a:xfrm>
            <a:off x="0" y="91803"/>
            <a:ext cx="9144000" cy="6674394"/>
          </a:xfrm>
          <a:prstGeom prst="rect">
            <a:avLst/>
          </a:prstGeom>
        </p:spPr>
      </p:pic>
      <p:sp>
        <p:nvSpPr>
          <p:cNvPr id="6" name="TextBox 5">
            <a:extLst>
              <a:ext uri="{FF2B5EF4-FFF2-40B4-BE49-F238E27FC236}">
                <a16:creationId xmlns:a16="http://schemas.microsoft.com/office/drawing/2014/main" id="{7A8F863A-2906-4789-A1A7-D011E1633264}"/>
              </a:ext>
            </a:extLst>
          </p:cNvPr>
          <p:cNvSpPr txBox="1"/>
          <p:nvPr/>
        </p:nvSpPr>
        <p:spPr>
          <a:xfrm>
            <a:off x="1784420" y="2406582"/>
            <a:ext cx="1143000" cy="369332"/>
          </a:xfrm>
          <a:prstGeom prst="rect">
            <a:avLst/>
          </a:prstGeom>
          <a:noFill/>
        </p:spPr>
        <p:txBody>
          <a:bodyPr wrap="square" rtlCol="0">
            <a:spAutoFit/>
          </a:bodyPr>
          <a:lstStyle/>
          <a:p>
            <a:r>
              <a:rPr lang="en-US" dirty="0"/>
              <a:t>A change</a:t>
            </a:r>
          </a:p>
        </p:txBody>
      </p:sp>
      <p:cxnSp>
        <p:nvCxnSpPr>
          <p:cNvPr id="8" name="Straight Arrow Connector 7">
            <a:extLst>
              <a:ext uri="{FF2B5EF4-FFF2-40B4-BE49-F238E27FC236}">
                <a16:creationId xmlns:a16="http://schemas.microsoft.com/office/drawing/2014/main" id="{EF0F9ECC-3C84-40CD-9C2C-965A698F97D9}"/>
              </a:ext>
            </a:extLst>
          </p:cNvPr>
          <p:cNvCxnSpPr>
            <a:cxnSpLocks/>
          </p:cNvCxnSpPr>
          <p:nvPr/>
        </p:nvCxnSpPr>
        <p:spPr>
          <a:xfrm>
            <a:off x="2743200" y="2667000"/>
            <a:ext cx="685800" cy="140732"/>
          </a:xfrm>
          <a:prstGeom prst="straightConnector1">
            <a:avLst/>
          </a:prstGeom>
          <a:ln w="190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0ECADC3-A7B5-4D26-AA08-F7C6776A89E7}"/>
              </a:ext>
            </a:extLst>
          </p:cNvPr>
          <p:cNvSpPr txBox="1"/>
          <p:nvPr/>
        </p:nvSpPr>
        <p:spPr>
          <a:xfrm>
            <a:off x="5410200" y="5951968"/>
            <a:ext cx="3200400" cy="369332"/>
          </a:xfrm>
          <a:prstGeom prst="rect">
            <a:avLst/>
          </a:prstGeom>
          <a:noFill/>
        </p:spPr>
        <p:txBody>
          <a:bodyPr wrap="square" rtlCol="0">
            <a:spAutoFit/>
          </a:bodyPr>
          <a:lstStyle/>
          <a:p>
            <a:r>
              <a:rPr lang="en-US" dirty="0"/>
              <a:t>Modified from J. Herman (2014)</a:t>
            </a:r>
          </a:p>
        </p:txBody>
      </p:sp>
    </p:spTree>
    <p:extLst>
      <p:ext uri="{BB962C8B-B14F-4D97-AF65-F5344CB8AC3E}">
        <p14:creationId xmlns:p14="http://schemas.microsoft.com/office/powerpoint/2010/main" val="1190317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F3876-99B1-4434-8875-4136BFAFD18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DBABC0B-1DF5-4737-8765-77A78656CD24}"/>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B0ABBDE9-F370-4B75-8482-2D6F32099965}"/>
              </a:ext>
            </a:extLst>
          </p:cNvPr>
          <p:cNvPicPr>
            <a:picLocks noChangeAspect="1"/>
          </p:cNvPicPr>
          <p:nvPr/>
        </p:nvPicPr>
        <p:blipFill>
          <a:blip r:embed="rId2"/>
          <a:stretch>
            <a:fillRect/>
          </a:stretch>
        </p:blipFill>
        <p:spPr>
          <a:xfrm>
            <a:off x="0" y="132347"/>
            <a:ext cx="9144000" cy="6593305"/>
          </a:xfrm>
          <a:prstGeom prst="rect">
            <a:avLst/>
          </a:prstGeom>
        </p:spPr>
      </p:pic>
      <p:sp>
        <p:nvSpPr>
          <p:cNvPr id="5" name="TextBox 4">
            <a:extLst>
              <a:ext uri="{FF2B5EF4-FFF2-40B4-BE49-F238E27FC236}">
                <a16:creationId xmlns:a16="http://schemas.microsoft.com/office/drawing/2014/main" id="{F449D765-143F-4EEF-B481-AE8A0A3C55CB}"/>
              </a:ext>
            </a:extLst>
          </p:cNvPr>
          <p:cNvSpPr txBox="1"/>
          <p:nvPr/>
        </p:nvSpPr>
        <p:spPr>
          <a:xfrm>
            <a:off x="6096000" y="5951968"/>
            <a:ext cx="2514600" cy="369332"/>
          </a:xfrm>
          <a:prstGeom prst="rect">
            <a:avLst/>
          </a:prstGeom>
          <a:noFill/>
        </p:spPr>
        <p:txBody>
          <a:bodyPr wrap="square" rtlCol="0">
            <a:spAutoFit/>
          </a:bodyPr>
          <a:lstStyle/>
          <a:p>
            <a:r>
              <a:rPr lang="en-US" dirty="0"/>
              <a:t>J. Herman (2014)</a:t>
            </a:r>
          </a:p>
        </p:txBody>
      </p:sp>
      <p:cxnSp>
        <p:nvCxnSpPr>
          <p:cNvPr id="7" name="Straight Arrow Connector 6">
            <a:extLst>
              <a:ext uri="{FF2B5EF4-FFF2-40B4-BE49-F238E27FC236}">
                <a16:creationId xmlns:a16="http://schemas.microsoft.com/office/drawing/2014/main" id="{875C47DD-7557-42CE-A29B-2029F44C0E64}"/>
              </a:ext>
            </a:extLst>
          </p:cNvPr>
          <p:cNvCxnSpPr>
            <a:cxnSpLocks/>
          </p:cNvCxnSpPr>
          <p:nvPr/>
        </p:nvCxnSpPr>
        <p:spPr>
          <a:xfrm flipH="1">
            <a:off x="5257800" y="1066800"/>
            <a:ext cx="1066800" cy="609600"/>
          </a:xfrm>
          <a:prstGeom prst="straightConnector1">
            <a:avLst/>
          </a:prstGeom>
          <a:ln w="444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A1EB2C1-6C82-49B7-B256-9302E76B31D9}"/>
              </a:ext>
            </a:extLst>
          </p:cNvPr>
          <p:cNvSpPr txBox="1"/>
          <p:nvPr/>
        </p:nvSpPr>
        <p:spPr>
          <a:xfrm>
            <a:off x="6344356" y="886921"/>
            <a:ext cx="1828800" cy="400110"/>
          </a:xfrm>
          <a:prstGeom prst="rect">
            <a:avLst/>
          </a:prstGeom>
          <a:noFill/>
        </p:spPr>
        <p:txBody>
          <a:bodyPr wrap="square" rtlCol="0">
            <a:spAutoFit/>
          </a:bodyPr>
          <a:lstStyle/>
          <a:p>
            <a:r>
              <a:rPr lang="en-US" sz="2000" dirty="0">
                <a:latin typeface="CMU Bright" panose="020B0604020202020204" charset="0"/>
                <a:ea typeface="CMU Bright" panose="020B0604020202020204" charset="0"/>
                <a:cs typeface="CMU Bright" panose="020B0604020202020204" charset="0"/>
              </a:rPr>
              <a:t>Commit ID</a:t>
            </a:r>
          </a:p>
        </p:txBody>
      </p:sp>
    </p:spTree>
    <p:extLst>
      <p:ext uri="{BB962C8B-B14F-4D97-AF65-F5344CB8AC3E}">
        <p14:creationId xmlns:p14="http://schemas.microsoft.com/office/powerpoint/2010/main" val="39042508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53219-B74C-4D33-8865-9FBCDAA3C1E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8A9A5D1-F9AC-4CDC-8AAF-DDE564005C94}"/>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8F2597A2-5BDD-4ECA-815D-69C25096F047}"/>
              </a:ext>
            </a:extLst>
          </p:cNvPr>
          <p:cNvPicPr>
            <a:picLocks noChangeAspect="1"/>
          </p:cNvPicPr>
          <p:nvPr/>
        </p:nvPicPr>
        <p:blipFill>
          <a:blip r:embed="rId2"/>
          <a:stretch>
            <a:fillRect/>
          </a:stretch>
        </p:blipFill>
        <p:spPr>
          <a:xfrm>
            <a:off x="0" y="129000"/>
            <a:ext cx="9144000" cy="6600000"/>
          </a:xfrm>
          <a:prstGeom prst="rect">
            <a:avLst/>
          </a:prstGeom>
        </p:spPr>
      </p:pic>
      <p:sp>
        <p:nvSpPr>
          <p:cNvPr id="5" name="TextBox 4">
            <a:extLst>
              <a:ext uri="{FF2B5EF4-FFF2-40B4-BE49-F238E27FC236}">
                <a16:creationId xmlns:a16="http://schemas.microsoft.com/office/drawing/2014/main" id="{F867D18A-4249-400D-9B13-CDF685C09F77}"/>
              </a:ext>
            </a:extLst>
          </p:cNvPr>
          <p:cNvSpPr txBox="1"/>
          <p:nvPr/>
        </p:nvSpPr>
        <p:spPr>
          <a:xfrm>
            <a:off x="5410200" y="5951968"/>
            <a:ext cx="3200400" cy="369332"/>
          </a:xfrm>
          <a:prstGeom prst="rect">
            <a:avLst/>
          </a:prstGeom>
          <a:noFill/>
        </p:spPr>
        <p:txBody>
          <a:bodyPr wrap="square" rtlCol="0">
            <a:spAutoFit/>
          </a:bodyPr>
          <a:lstStyle/>
          <a:p>
            <a:r>
              <a:rPr lang="en-US" dirty="0"/>
              <a:t>Modified from J. Herman (2014)</a:t>
            </a:r>
          </a:p>
        </p:txBody>
      </p:sp>
      <p:sp>
        <p:nvSpPr>
          <p:cNvPr id="6" name="TextBox 5">
            <a:extLst>
              <a:ext uri="{FF2B5EF4-FFF2-40B4-BE49-F238E27FC236}">
                <a16:creationId xmlns:a16="http://schemas.microsoft.com/office/drawing/2014/main" id="{7AEEBCD0-6808-462D-A1CD-9051FDB8048C}"/>
              </a:ext>
            </a:extLst>
          </p:cNvPr>
          <p:cNvSpPr txBox="1"/>
          <p:nvPr/>
        </p:nvSpPr>
        <p:spPr>
          <a:xfrm>
            <a:off x="1371600" y="4694872"/>
            <a:ext cx="6400800" cy="1477328"/>
          </a:xfrm>
          <a:prstGeom prst="rect">
            <a:avLst/>
          </a:prstGeom>
          <a:noFill/>
        </p:spPr>
        <p:txBody>
          <a:bodyPr wrap="square" rtlCol="0">
            <a:spAutoFit/>
          </a:bodyPr>
          <a:lstStyle/>
          <a:p>
            <a:r>
              <a:rPr lang="en-US" dirty="0"/>
              <a:t>Example: git reset --hard HEAD~1</a:t>
            </a:r>
          </a:p>
          <a:p>
            <a:endParaRPr lang="en-US" dirty="0"/>
          </a:p>
          <a:p>
            <a:r>
              <a:rPr lang="en-US" dirty="0"/>
              <a:t>Reset back 1 commit. Can change 1 to any number of commits.</a:t>
            </a:r>
          </a:p>
          <a:p>
            <a:endParaRPr lang="en-US" dirty="0"/>
          </a:p>
          <a:p>
            <a:r>
              <a:rPr lang="en-US" dirty="0">
                <a:hlinkClick r:id="rId3"/>
              </a:rPr>
              <a:t>Git undo resource</a:t>
            </a:r>
            <a:endParaRPr lang="en-US" dirty="0"/>
          </a:p>
        </p:txBody>
      </p:sp>
      <p:sp>
        <p:nvSpPr>
          <p:cNvPr id="7" name="TextBox 6">
            <a:extLst>
              <a:ext uri="{FF2B5EF4-FFF2-40B4-BE49-F238E27FC236}">
                <a16:creationId xmlns:a16="http://schemas.microsoft.com/office/drawing/2014/main" id="{37C420A6-03C6-4614-851D-197D383C57E1}"/>
              </a:ext>
            </a:extLst>
          </p:cNvPr>
          <p:cNvSpPr txBox="1"/>
          <p:nvPr/>
        </p:nvSpPr>
        <p:spPr>
          <a:xfrm>
            <a:off x="4038600" y="120628"/>
            <a:ext cx="1143000" cy="584775"/>
          </a:xfrm>
          <a:prstGeom prst="rect">
            <a:avLst/>
          </a:prstGeom>
          <a:solidFill>
            <a:schemeClr val="bg1"/>
          </a:solidFill>
        </p:spPr>
        <p:txBody>
          <a:bodyPr wrap="square" rtlCol="0">
            <a:spAutoFit/>
          </a:bodyPr>
          <a:lstStyle/>
          <a:p>
            <a:r>
              <a:rPr lang="en-US" sz="3200" b="1" dirty="0">
                <a:latin typeface="CMU Bright" panose="020B0604020202020204" charset="0"/>
                <a:ea typeface="CMU Bright" panose="020B0604020202020204" charset="0"/>
                <a:cs typeface="CMU Bright" panose="020B0604020202020204" charset="0"/>
              </a:rPr>
              <a:t>reset</a:t>
            </a:r>
          </a:p>
        </p:txBody>
      </p:sp>
    </p:spTree>
    <p:extLst>
      <p:ext uri="{BB962C8B-B14F-4D97-AF65-F5344CB8AC3E}">
        <p14:creationId xmlns:p14="http://schemas.microsoft.com/office/powerpoint/2010/main" val="93158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FD5F3-9F88-4989-AD0F-71A5AE89B3C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D4EE659-A867-4E44-80F8-AB12C0100A69}"/>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AB5A95CB-8646-4FCB-B79E-3CE89A5F5357}"/>
              </a:ext>
            </a:extLst>
          </p:cNvPr>
          <p:cNvPicPr>
            <a:picLocks noChangeAspect="1"/>
          </p:cNvPicPr>
          <p:nvPr/>
        </p:nvPicPr>
        <p:blipFill>
          <a:blip r:embed="rId2"/>
          <a:stretch>
            <a:fillRect/>
          </a:stretch>
        </p:blipFill>
        <p:spPr>
          <a:xfrm>
            <a:off x="0" y="111979"/>
            <a:ext cx="9144000" cy="6634041"/>
          </a:xfrm>
          <a:prstGeom prst="rect">
            <a:avLst/>
          </a:prstGeom>
        </p:spPr>
      </p:pic>
      <p:sp>
        <p:nvSpPr>
          <p:cNvPr id="5" name="Content Placeholder 2">
            <a:extLst>
              <a:ext uri="{FF2B5EF4-FFF2-40B4-BE49-F238E27FC236}">
                <a16:creationId xmlns:a16="http://schemas.microsoft.com/office/drawing/2014/main" id="{3639D7C5-7D4A-4D5E-AF19-333D2F2CB9A8}"/>
              </a:ext>
            </a:extLst>
          </p:cNvPr>
          <p:cNvSpPr txBox="1">
            <a:spLocks/>
          </p:cNvSpPr>
          <p:nvPr/>
        </p:nvSpPr>
        <p:spPr>
          <a:xfrm>
            <a:off x="609600" y="5303834"/>
            <a:ext cx="8229600" cy="792162"/>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None/>
              <a:defRPr sz="2400" kern="1200">
                <a:solidFill>
                  <a:srgbClr val="080808"/>
                </a:solidFill>
                <a:latin typeface="CMU Bright" panose="02000603000000000000" pitchFamily="2" charset="0"/>
                <a:ea typeface="CMU Bright" panose="02000603000000000000" pitchFamily="2" charset="0"/>
                <a:cs typeface="CMU Bright" panose="02000603000000000000" pitchFamily="2" charset="0"/>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CMU Bright" panose="02000603000000000000" pitchFamily="2" charset="0"/>
                <a:ea typeface="CMU Bright" panose="02000603000000000000" pitchFamily="2" charset="0"/>
                <a:cs typeface="CMU Bright" panose="02000603000000000000" pitchFamily="2" charset="0"/>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CMU Bright" panose="02000603000000000000" pitchFamily="2" charset="0"/>
                <a:ea typeface="CMU Bright" panose="02000603000000000000" pitchFamily="2" charset="0"/>
                <a:cs typeface="CMU Bright" panose="02000603000000000000" pitchFamily="2"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MU Bright" panose="02000603000000000000" pitchFamily="2" charset="0"/>
                <a:ea typeface="CMU Bright" panose="02000603000000000000" pitchFamily="2" charset="0"/>
                <a:cs typeface="CMU Bright" panose="02000603000000000000" pitchFamily="2"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MU Bright" panose="02000603000000000000" pitchFamily="2" charset="0"/>
                <a:ea typeface="CMU Bright" panose="02000603000000000000" pitchFamily="2" charset="0"/>
                <a:cs typeface="CMU Bright" panose="02000603000000000000" pitchFamily="2"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Be aware that if you switch branches, your directory will change the files it has in it. </a:t>
            </a:r>
          </a:p>
          <a:p>
            <a:endParaRPr lang="en-US" dirty="0"/>
          </a:p>
        </p:txBody>
      </p:sp>
      <p:sp>
        <p:nvSpPr>
          <p:cNvPr id="7" name="TextBox 6">
            <a:extLst>
              <a:ext uri="{FF2B5EF4-FFF2-40B4-BE49-F238E27FC236}">
                <a16:creationId xmlns:a16="http://schemas.microsoft.com/office/drawing/2014/main" id="{0ADEC579-E970-4DDF-AC1D-86F2CF259657}"/>
              </a:ext>
            </a:extLst>
          </p:cNvPr>
          <p:cNvSpPr txBox="1"/>
          <p:nvPr/>
        </p:nvSpPr>
        <p:spPr>
          <a:xfrm>
            <a:off x="5410200" y="5951968"/>
            <a:ext cx="3200400" cy="369332"/>
          </a:xfrm>
          <a:prstGeom prst="rect">
            <a:avLst/>
          </a:prstGeom>
          <a:noFill/>
        </p:spPr>
        <p:txBody>
          <a:bodyPr wrap="square" rtlCol="0">
            <a:spAutoFit/>
          </a:bodyPr>
          <a:lstStyle/>
          <a:p>
            <a:r>
              <a:rPr lang="en-US" dirty="0"/>
              <a:t>Modified from J. Herman (2014)</a:t>
            </a:r>
          </a:p>
        </p:txBody>
      </p:sp>
    </p:spTree>
    <p:extLst>
      <p:ext uri="{BB962C8B-B14F-4D97-AF65-F5344CB8AC3E}">
        <p14:creationId xmlns:p14="http://schemas.microsoft.com/office/powerpoint/2010/main" val="257823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A8DBE-036E-4B34-B9CD-C6A02D10FA76}"/>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AB12C796-FED4-42AD-8AB0-8A3A3091CF65}"/>
              </a:ext>
            </a:extLst>
          </p:cNvPr>
          <p:cNvSpPr>
            <a:spLocks noGrp="1"/>
          </p:cNvSpPr>
          <p:nvPr>
            <p:ph idx="1"/>
          </p:nvPr>
        </p:nvSpPr>
        <p:spPr>
          <a:xfrm>
            <a:off x="304800" y="1295403"/>
            <a:ext cx="8839200" cy="4648193"/>
          </a:xfrm>
        </p:spPr>
        <p:txBody>
          <a:bodyPr>
            <a:normAutofit/>
          </a:bodyPr>
          <a:lstStyle/>
          <a:p>
            <a:pPr marL="457200" indent="-457200">
              <a:buAutoNum type="arabicPeriod"/>
            </a:pPr>
            <a:r>
              <a:rPr lang="en-US" dirty="0"/>
              <a:t>What is Version Control? Open Source Software?</a:t>
            </a:r>
          </a:p>
          <a:p>
            <a:pPr marL="457200" indent="-457200">
              <a:buAutoNum type="arabicPeriod"/>
            </a:pPr>
            <a:r>
              <a:rPr lang="en-US" dirty="0"/>
              <a:t>Why are they good for research?</a:t>
            </a:r>
          </a:p>
          <a:p>
            <a:pPr marL="457200" indent="-457200">
              <a:buAutoNum type="arabicPeriod"/>
            </a:pPr>
            <a:r>
              <a:rPr lang="en-US" dirty="0"/>
              <a:t>The Git language for version control</a:t>
            </a:r>
          </a:p>
          <a:p>
            <a:pPr marL="457200" indent="-457200">
              <a:buAutoNum type="arabicPeriod"/>
            </a:pPr>
            <a:r>
              <a:rPr lang="en-US" dirty="0"/>
              <a:t>How to install and use the Git language</a:t>
            </a:r>
          </a:p>
          <a:p>
            <a:pPr marL="457200" indent="-457200">
              <a:buAutoNum type="arabicPeriod"/>
            </a:pPr>
            <a:r>
              <a:rPr lang="en-US" dirty="0"/>
              <a:t>Visualizing Git commands and commit history</a:t>
            </a:r>
          </a:p>
          <a:p>
            <a:pPr marL="457200" indent="-457200">
              <a:buAutoNum type="arabicPeriod"/>
            </a:pPr>
            <a:r>
              <a:rPr lang="en-US" dirty="0"/>
              <a:t>Cloud-hosting Git code repositories</a:t>
            </a:r>
          </a:p>
          <a:p>
            <a:pPr marL="457200" indent="-457200">
              <a:buAutoNum type="arabicPeriod"/>
            </a:pPr>
            <a:r>
              <a:rPr lang="en-US" dirty="0"/>
              <a:t>Legal Issues and Thoughts</a:t>
            </a:r>
          </a:p>
          <a:p>
            <a:pPr marL="457200" indent="-457200">
              <a:buAutoNum type="arabicPeriod"/>
            </a:pPr>
            <a:r>
              <a:rPr lang="en-US" dirty="0"/>
              <a:t>Git Tutorial</a:t>
            </a:r>
          </a:p>
          <a:p>
            <a:endParaRPr lang="en-US" dirty="0"/>
          </a:p>
          <a:p>
            <a:r>
              <a:rPr lang="en-US" dirty="0"/>
              <a:t>Goal: Become more familiar with using git commands</a:t>
            </a:r>
          </a:p>
        </p:txBody>
      </p:sp>
    </p:spTree>
    <p:extLst>
      <p:ext uri="{BB962C8B-B14F-4D97-AF65-F5344CB8AC3E}">
        <p14:creationId xmlns:p14="http://schemas.microsoft.com/office/powerpoint/2010/main" val="3435421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75C5F-EF50-4731-AA56-28D03839B14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8FCBDF8-0765-4345-AA21-2AFD39E4883A}"/>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FFB566A0-FCD1-442F-8F3F-7AB9E7E38678}"/>
              </a:ext>
            </a:extLst>
          </p:cNvPr>
          <p:cNvPicPr>
            <a:picLocks noChangeAspect="1"/>
          </p:cNvPicPr>
          <p:nvPr/>
        </p:nvPicPr>
        <p:blipFill>
          <a:blip r:embed="rId2"/>
          <a:stretch>
            <a:fillRect/>
          </a:stretch>
        </p:blipFill>
        <p:spPr>
          <a:xfrm>
            <a:off x="0" y="93555"/>
            <a:ext cx="9144000" cy="6670890"/>
          </a:xfrm>
          <a:prstGeom prst="rect">
            <a:avLst/>
          </a:prstGeom>
        </p:spPr>
      </p:pic>
      <p:sp>
        <p:nvSpPr>
          <p:cNvPr id="5" name="TextBox 4">
            <a:extLst>
              <a:ext uri="{FF2B5EF4-FFF2-40B4-BE49-F238E27FC236}">
                <a16:creationId xmlns:a16="http://schemas.microsoft.com/office/drawing/2014/main" id="{432FFDFE-4CC1-43CF-8F9E-537D9701589E}"/>
              </a:ext>
            </a:extLst>
          </p:cNvPr>
          <p:cNvSpPr txBox="1"/>
          <p:nvPr/>
        </p:nvSpPr>
        <p:spPr>
          <a:xfrm>
            <a:off x="6096000" y="5951968"/>
            <a:ext cx="2514600" cy="369332"/>
          </a:xfrm>
          <a:prstGeom prst="rect">
            <a:avLst/>
          </a:prstGeom>
          <a:noFill/>
        </p:spPr>
        <p:txBody>
          <a:bodyPr wrap="square" rtlCol="0">
            <a:spAutoFit/>
          </a:bodyPr>
          <a:lstStyle/>
          <a:p>
            <a:r>
              <a:rPr lang="en-US" dirty="0"/>
              <a:t>J. Herman (2014)</a:t>
            </a:r>
          </a:p>
        </p:txBody>
      </p:sp>
    </p:spTree>
    <p:extLst>
      <p:ext uri="{BB962C8B-B14F-4D97-AF65-F5344CB8AC3E}">
        <p14:creationId xmlns:p14="http://schemas.microsoft.com/office/powerpoint/2010/main" val="37046657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8C597-BEC2-4629-8FB9-BFC6535D2993}"/>
              </a:ext>
            </a:extLst>
          </p:cNvPr>
          <p:cNvSpPr>
            <a:spLocks noGrp="1"/>
          </p:cNvSpPr>
          <p:nvPr>
            <p:ph type="title"/>
          </p:nvPr>
        </p:nvSpPr>
        <p:spPr/>
        <p:txBody>
          <a:bodyPr/>
          <a:lstStyle/>
          <a:p>
            <a:pPr algn="ctr"/>
            <a:r>
              <a:rPr lang="en-US" dirty="0"/>
              <a:t>Pro Tips for Git</a:t>
            </a:r>
          </a:p>
        </p:txBody>
      </p:sp>
      <p:sp>
        <p:nvSpPr>
          <p:cNvPr id="3" name="Content Placeholder 2">
            <a:extLst>
              <a:ext uri="{FF2B5EF4-FFF2-40B4-BE49-F238E27FC236}">
                <a16:creationId xmlns:a16="http://schemas.microsoft.com/office/drawing/2014/main" id="{2AEF4F32-9083-49C5-9CC9-95A1D2345D50}"/>
              </a:ext>
            </a:extLst>
          </p:cNvPr>
          <p:cNvSpPr>
            <a:spLocks noGrp="1"/>
          </p:cNvSpPr>
          <p:nvPr>
            <p:ph idx="1"/>
          </p:nvPr>
        </p:nvSpPr>
        <p:spPr/>
        <p:txBody>
          <a:bodyPr>
            <a:normAutofit fontScale="92500" lnSpcReduction="20000"/>
          </a:bodyPr>
          <a:lstStyle/>
          <a:p>
            <a:r>
              <a:rPr lang="en-US" dirty="0"/>
              <a:t>Entering ‘git’ will show a list of common commands</a:t>
            </a:r>
          </a:p>
          <a:p>
            <a:endParaRPr lang="en-US" dirty="0"/>
          </a:p>
          <a:p>
            <a:r>
              <a:rPr lang="en-US" dirty="0"/>
              <a:t>‘git status’ displays all modified and untracked files</a:t>
            </a:r>
          </a:p>
          <a:p>
            <a:endParaRPr lang="en-US" dirty="0"/>
          </a:p>
          <a:p>
            <a:r>
              <a:rPr lang="en-US" dirty="0"/>
              <a:t>Enter ‘q’ to escape from a long list of messages</a:t>
            </a:r>
          </a:p>
          <a:p>
            <a:endParaRPr lang="en-US" dirty="0"/>
          </a:p>
          <a:p>
            <a:r>
              <a:rPr lang="en-US" dirty="0"/>
              <a:t>When your repository has multiple branches, it can be useful to have the branches in separate directories</a:t>
            </a:r>
          </a:p>
          <a:p>
            <a:endParaRPr lang="en-US" dirty="0"/>
          </a:p>
          <a:p>
            <a:r>
              <a:rPr lang="en-US" dirty="0"/>
              <a:t>Only keep source code under version control. You can have other stuff in the folder (executables, data, etc.) but just don’t add it to be tracked by git. – J. Herman</a:t>
            </a:r>
          </a:p>
          <a:p>
            <a:endParaRPr lang="en-US" dirty="0"/>
          </a:p>
          <a:p>
            <a:r>
              <a:rPr lang="en-US" dirty="0"/>
              <a:t>	</a:t>
            </a:r>
            <a:r>
              <a:rPr lang="en-US" dirty="0">
                <a:hlinkClick r:id="rId2"/>
              </a:rPr>
              <a:t>gitignore</a:t>
            </a:r>
            <a:r>
              <a:rPr lang="en-US" dirty="0"/>
              <a:t> files are great for this!</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764201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EFEC0-7209-4F2D-A25A-928085CA00B4}"/>
              </a:ext>
            </a:extLst>
          </p:cNvPr>
          <p:cNvSpPr>
            <a:spLocks noGrp="1"/>
          </p:cNvSpPr>
          <p:nvPr>
            <p:ph type="title"/>
          </p:nvPr>
        </p:nvSpPr>
        <p:spPr/>
        <p:txBody>
          <a:bodyPr/>
          <a:lstStyle/>
          <a:p>
            <a:pPr algn="ctr"/>
            <a:r>
              <a:rPr lang="en-US" dirty="0"/>
              <a:t>Free Cloud Services/Hosts with Git Support</a:t>
            </a:r>
          </a:p>
        </p:txBody>
      </p:sp>
      <p:sp>
        <p:nvSpPr>
          <p:cNvPr id="3" name="Content Placeholder 2">
            <a:extLst>
              <a:ext uri="{FF2B5EF4-FFF2-40B4-BE49-F238E27FC236}">
                <a16:creationId xmlns:a16="http://schemas.microsoft.com/office/drawing/2014/main" id="{AB091E5F-4B5E-408E-96DA-C14650A33806}"/>
              </a:ext>
            </a:extLst>
          </p:cNvPr>
          <p:cNvSpPr>
            <a:spLocks noGrp="1"/>
          </p:cNvSpPr>
          <p:nvPr>
            <p:ph idx="1"/>
          </p:nvPr>
        </p:nvSpPr>
        <p:spPr/>
        <p:txBody>
          <a:bodyPr/>
          <a:lstStyle/>
          <a:p>
            <a:r>
              <a:rPr lang="en-US" dirty="0"/>
              <a:t>GitHub</a:t>
            </a:r>
          </a:p>
          <a:p>
            <a:endParaRPr lang="en-US" dirty="0"/>
          </a:p>
          <a:p>
            <a:r>
              <a:rPr lang="en-US" dirty="0"/>
              <a:t>GitLab - might be better for hosting private repositories</a:t>
            </a:r>
          </a:p>
          <a:p>
            <a:endParaRPr lang="en-US" dirty="0"/>
          </a:p>
          <a:p>
            <a:r>
              <a:rPr lang="en-US" dirty="0" err="1"/>
              <a:t>BitBucket</a:t>
            </a:r>
            <a:r>
              <a:rPr lang="en-US" dirty="0"/>
              <a:t> – by Atlassian</a:t>
            </a:r>
          </a:p>
          <a:p>
            <a:endParaRPr lang="en-US" dirty="0"/>
          </a:p>
          <a:p>
            <a:r>
              <a:rPr lang="en-US" dirty="0"/>
              <a:t>And </a:t>
            </a:r>
            <a:r>
              <a:rPr lang="en-US" dirty="0">
                <a:hlinkClick r:id="rId2"/>
              </a:rPr>
              <a:t>many others</a:t>
            </a:r>
            <a:endParaRPr lang="en-US" dirty="0"/>
          </a:p>
        </p:txBody>
      </p:sp>
    </p:spTree>
    <p:extLst>
      <p:ext uri="{BB962C8B-B14F-4D97-AF65-F5344CB8AC3E}">
        <p14:creationId xmlns:p14="http://schemas.microsoft.com/office/powerpoint/2010/main" val="12729682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Important: git and GitHub </a:t>
            </a:r>
            <a:r>
              <a:rPr lang="en-US" b="1" dirty="0"/>
              <a:t>are not the same thing</a:t>
            </a:r>
          </a:p>
        </p:txBody>
      </p:sp>
      <p:sp>
        <p:nvSpPr>
          <p:cNvPr id="3" name="Content Placeholder 2"/>
          <p:cNvSpPr>
            <a:spLocks noGrp="1"/>
          </p:cNvSpPr>
          <p:nvPr>
            <p:ph idx="1"/>
          </p:nvPr>
        </p:nvSpPr>
        <p:spPr>
          <a:xfrm>
            <a:off x="457200" y="1828800"/>
            <a:ext cx="8229600" cy="2819400"/>
          </a:xfrm>
        </p:spPr>
        <p:txBody>
          <a:bodyPr/>
          <a:lstStyle/>
          <a:p>
            <a:pPr>
              <a:buFont typeface="Arial" pitchFamily="34" charset="0"/>
              <a:buChar char="•"/>
            </a:pPr>
            <a:r>
              <a:rPr lang="en-US" b="1" dirty="0" err="1"/>
              <a:t>git</a:t>
            </a:r>
            <a:r>
              <a:rPr lang="en-US" dirty="0"/>
              <a:t> is an open-source distributed version control system (</a:t>
            </a:r>
            <a:r>
              <a:rPr lang="en-US" dirty="0">
                <a:hlinkClick r:id="rId2"/>
              </a:rPr>
              <a:t>http://git-scm.com/</a:t>
            </a:r>
            <a:r>
              <a:rPr lang="en-US" dirty="0"/>
              <a:t>)</a:t>
            </a:r>
          </a:p>
          <a:p>
            <a:pPr marL="0" indent="0"/>
            <a:endParaRPr lang="en-US" dirty="0"/>
          </a:p>
          <a:p>
            <a:pPr marL="0" indent="0"/>
            <a:endParaRPr lang="en-US" dirty="0"/>
          </a:p>
          <a:p>
            <a:pPr>
              <a:buFont typeface="Arial" pitchFamily="34" charset="0"/>
              <a:buChar char="•"/>
            </a:pPr>
            <a:r>
              <a:rPr lang="en-US" b="1" dirty="0"/>
              <a:t>GitHub</a:t>
            </a:r>
            <a:r>
              <a:rPr lang="en-US" dirty="0"/>
              <a:t> is a company that provides hosting for git repositories (</a:t>
            </a:r>
            <a:r>
              <a:rPr lang="en-US" dirty="0">
                <a:hlinkClick r:id="rId3"/>
              </a:rPr>
              <a:t>https://github.com/</a:t>
            </a:r>
            <a:r>
              <a:rPr lang="en-US" dirty="0"/>
              <a:t>)</a:t>
            </a:r>
          </a:p>
          <a:p>
            <a:pPr>
              <a:buFont typeface="Arial" pitchFamily="34" charset="0"/>
              <a:buChar char="•"/>
            </a:pP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Cambria"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F8A6C6F-89AB-45E7-B302-CE4422B84C0A}" type="datetime1">
              <a:rPr lang="en-US" smtClean="0"/>
              <a:pPr/>
              <a:t>8/4/2020</a:t>
            </a:fld>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Cambria"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mtClean="0"/>
              <a:pPr/>
              <a:t>23</a:t>
            </a:fld>
            <a:endParaRPr lang="en-US"/>
          </a:p>
        </p:txBody>
      </p:sp>
      <p:sp>
        <p:nvSpPr>
          <p:cNvPr id="6" name="TextBox 5">
            <a:extLst>
              <a:ext uri="{FF2B5EF4-FFF2-40B4-BE49-F238E27FC236}">
                <a16:creationId xmlns:a16="http://schemas.microsoft.com/office/drawing/2014/main" id="{F05E30F1-1250-47AA-BE84-3445EEA5F05F}"/>
              </a:ext>
            </a:extLst>
          </p:cNvPr>
          <p:cNvSpPr txBox="1"/>
          <p:nvPr/>
        </p:nvSpPr>
        <p:spPr>
          <a:xfrm>
            <a:off x="6553200" y="5987018"/>
            <a:ext cx="2209800" cy="369332"/>
          </a:xfrm>
          <a:prstGeom prst="rect">
            <a:avLst/>
          </a:prstGeom>
          <a:noFill/>
        </p:spPr>
        <p:txBody>
          <a:bodyPr wrap="square" rtlCol="0">
            <a:spAutoFit/>
          </a:bodyPr>
          <a:lstStyle/>
          <a:p>
            <a:r>
              <a:rPr lang="en-US" dirty="0"/>
              <a:t>J. Herman (2013)</a:t>
            </a:r>
          </a:p>
        </p:txBody>
      </p:sp>
    </p:spTree>
    <p:extLst>
      <p:ext uri="{BB962C8B-B14F-4D97-AF65-F5344CB8AC3E}">
        <p14:creationId xmlns:p14="http://schemas.microsoft.com/office/powerpoint/2010/main" val="772603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Ok, so what about GitHub?</a:t>
            </a:r>
          </a:p>
        </p:txBody>
      </p:sp>
      <p:sp>
        <p:nvSpPr>
          <p:cNvPr id="3" name="Content Placeholder 2"/>
          <p:cNvSpPr>
            <a:spLocks noGrp="1"/>
          </p:cNvSpPr>
          <p:nvPr>
            <p:ph idx="1"/>
          </p:nvPr>
        </p:nvSpPr>
        <p:spPr>
          <a:xfrm>
            <a:off x="457200" y="1143000"/>
            <a:ext cx="8229600" cy="5105400"/>
          </a:xfrm>
        </p:spPr>
        <p:txBody>
          <a:bodyPr>
            <a:normAutofit/>
          </a:bodyPr>
          <a:lstStyle/>
          <a:p>
            <a:pPr marL="0" indent="0"/>
            <a:r>
              <a:rPr lang="en-US" dirty="0"/>
              <a:t>How could you share a code repository with many people?</a:t>
            </a:r>
          </a:p>
          <a:p>
            <a:pPr>
              <a:buFont typeface="Arial" pitchFamily="34" charset="0"/>
              <a:buChar char="•"/>
            </a:pPr>
            <a:r>
              <a:rPr lang="en-US" dirty="0"/>
              <a:t>GitHub and other cloud services provide hosting, bug tracking, and other tools to help you make sense of your revision history.</a:t>
            </a:r>
          </a:p>
          <a:p>
            <a:pPr marL="0" indent="0"/>
            <a:endParaRPr lang="en-US" dirty="0"/>
          </a:p>
          <a:p>
            <a:pPr>
              <a:buFont typeface="Arial" pitchFamily="34" charset="0"/>
              <a:buChar char="•"/>
            </a:pPr>
            <a:r>
              <a:rPr lang="en-US" dirty="0"/>
              <a:t>Any repositories that you’re willing to open source are </a:t>
            </a:r>
            <a:r>
              <a:rPr lang="en-US" b="1" dirty="0"/>
              <a:t>free</a:t>
            </a:r>
            <a:r>
              <a:rPr lang="en-US" dirty="0"/>
              <a:t> to host on GitHub.</a:t>
            </a:r>
          </a:p>
          <a:p>
            <a:pPr marL="0" indent="0"/>
            <a:endParaRPr lang="en-US" dirty="0"/>
          </a:p>
          <a:p>
            <a:pPr>
              <a:buFont typeface="Arial" pitchFamily="34" charset="0"/>
              <a:buChar char="•"/>
            </a:pPr>
            <a:r>
              <a:rPr lang="en-US" dirty="0"/>
              <a:t>If you want private repositories, it costs (not much) money, and is free for students and academics with a *.</a:t>
            </a:r>
            <a:r>
              <a:rPr lang="en-US" dirty="0" err="1"/>
              <a:t>edu</a:t>
            </a:r>
            <a:r>
              <a:rPr lang="en-US" dirty="0"/>
              <a:t> email address.</a:t>
            </a:r>
          </a:p>
        </p:txBody>
      </p:sp>
      <p:sp>
        <p:nvSpPr>
          <p:cNvPr id="4" name="Date Placeholder 3"/>
          <p:cNvSpPr>
            <a:spLocks noGrp="1"/>
          </p:cNvSpPr>
          <p:nvPr>
            <p:ph type="dt" sz="half" idx="10"/>
          </p:nvPr>
        </p:nvSpPr>
        <p:spPr>
          <a:xfrm>
            <a:off x="457200" y="6356350"/>
            <a:ext cx="21336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Cambria"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F8A6C6F-89AB-45E7-B302-CE4422B84C0A}" type="datetime1">
              <a:rPr lang="en-US" smtClean="0"/>
              <a:pPr/>
              <a:t>8/4/2020</a:t>
            </a:fld>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Cambria"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F15528-21DE-4FAA-801E-634DDDAF4B2B}" type="slidenum">
              <a:rPr lang="en-US" smtClean="0"/>
              <a:pPr/>
              <a:t>24</a:t>
            </a:fld>
            <a:endParaRPr lang="en-US"/>
          </a:p>
        </p:txBody>
      </p:sp>
      <p:sp>
        <p:nvSpPr>
          <p:cNvPr id="6" name="TextBox 5">
            <a:extLst>
              <a:ext uri="{FF2B5EF4-FFF2-40B4-BE49-F238E27FC236}">
                <a16:creationId xmlns:a16="http://schemas.microsoft.com/office/drawing/2014/main" id="{10FC035D-9B11-4420-920B-2292CDD702E2}"/>
              </a:ext>
            </a:extLst>
          </p:cNvPr>
          <p:cNvSpPr txBox="1"/>
          <p:nvPr/>
        </p:nvSpPr>
        <p:spPr>
          <a:xfrm>
            <a:off x="6096000" y="5951968"/>
            <a:ext cx="2514600" cy="369332"/>
          </a:xfrm>
          <a:prstGeom prst="rect">
            <a:avLst/>
          </a:prstGeom>
          <a:noFill/>
        </p:spPr>
        <p:txBody>
          <a:bodyPr wrap="square" rtlCol="0">
            <a:spAutoFit/>
          </a:bodyPr>
          <a:lstStyle/>
          <a:p>
            <a:r>
              <a:rPr lang="en-US" dirty="0"/>
              <a:t>J. Herman (2013)</a:t>
            </a:r>
          </a:p>
        </p:txBody>
      </p:sp>
    </p:spTree>
    <p:extLst>
      <p:ext uri="{BB962C8B-B14F-4D97-AF65-F5344CB8AC3E}">
        <p14:creationId xmlns:p14="http://schemas.microsoft.com/office/powerpoint/2010/main" val="26548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2BCC8-50D7-486F-BAAB-EBA0D26EED83}"/>
              </a:ext>
            </a:extLst>
          </p:cNvPr>
          <p:cNvSpPr>
            <a:spLocks noGrp="1"/>
          </p:cNvSpPr>
          <p:nvPr>
            <p:ph type="title"/>
          </p:nvPr>
        </p:nvSpPr>
        <p:spPr/>
        <p:txBody>
          <a:bodyPr/>
          <a:lstStyle/>
          <a:p>
            <a:pPr algn="ctr"/>
            <a:r>
              <a:rPr lang="en-US" dirty="0"/>
              <a:t>GitHub – LinkedIn for Code</a:t>
            </a:r>
          </a:p>
        </p:txBody>
      </p:sp>
      <p:sp>
        <p:nvSpPr>
          <p:cNvPr id="3" name="Content Placeholder 2">
            <a:extLst>
              <a:ext uri="{FF2B5EF4-FFF2-40B4-BE49-F238E27FC236}">
                <a16:creationId xmlns:a16="http://schemas.microsoft.com/office/drawing/2014/main" id="{32E8C960-ED20-4A79-9438-808C49B5126F}"/>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20F45EA2-15E0-4F80-B331-B45AFADC5E5A}"/>
              </a:ext>
            </a:extLst>
          </p:cNvPr>
          <p:cNvPicPr>
            <a:picLocks noChangeAspect="1"/>
          </p:cNvPicPr>
          <p:nvPr/>
        </p:nvPicPr>
        <p:blipFill>
          <a:blip r:embed="rId2"/>
          <a:stretch>
            <a:fillRect/>
          </a:stretch>
        </p:blipFill>
        <p:spPr>
          <a:xfrm>
            <a:off x="530734" y="1143000"/>
            <a:ext cx="8229600" cy="4920557"/>
          </a:xfrm>
          <a:prstGeom prst="rect">
            <a:avLst/>
          </a:prstGeom>
        </p:spPr>
      </p:pic>
    </p:spTree>
    <p:extLst>
      <p:ext uri="{BB962C8B-B14F-4D97-AF65-F5344CB8AC3E}">
        <p14:creationId xmlns:p14="http://schemas.microsoft.com/office/powerpoint/2010/main" val="2960711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19F43-64BA-409A-A661-A7905978796F}"/>
              </a:ext>
            </a:extLst>
          </p:cNvPr>
          <p:cNvSpPr>
            <a:spLocks noGrp="1"/>
          </p:cNvSpPr>
          <p:nvPr>
            <p:ph type="title"/>
          </p:nvPr>
        </p:nvSpPr>
        <p:spPr/>
        <p:txBody>
          <a:bodyPr/>
          <a:lstStyle/>
          <a:p>
            <a:pPr algn="ctr"/>
            <a:r>
              <a:rPr lang="en-US" dirty="0"/>
              <a:t>What’s included in a GitHub Repository?</a:t>
            </a:r>
          </a:p>
        </p:txBody>
      </p:sp>
      <p:sp>
        <p:nvSpPr>
          <p:cNvPr id="3" name="Content Placeholder 2">
            <a:extLst>
              <a:ext uri="{FF2B5EF4-FFF2-40B4-BE49-F238E27FC236}">
                <a16:creationId xmlns:a16="http://schemas.microsoft.com/office/drawing/2014/main" id="{DD6F77FB-BD39-473F-A2FA-880201BDBD88}"/>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0DD1DF7B-3009-4BAE-9E02-C5BC25E52A0B}"/>
              </a:ext>
            </a:extLst>
          </p:cNvPr>
          <p:cNvPicPr>
            <a:picLocks noChangeAspect="1"/>
          </p:cNvPicPr>
          <p:nvPr/>
        </p:nvPicPr>
        <p:blipFill>
          <a:blip r:embed="rId2"/>
          <a:stretch>
            <a:fillRect/>
          </a:stretch>
        </p:blipFill>
        <p:spPr>
          <a:xfrm>
            <a:off x="0" y="891886"/>
            <a:ext cx="9144000" cy="5966114"/>
          </a:xfrm>
          <a:prstGeom prst="rect">
            <a:avLst/>
          </a:prstGeom>
        </p:spPr>
      </p:pic>
      <p:sp>
        <p:nvSpPr>
          <p:cNvPr id="5" name="TextBox 4">
            <a:extLst>
              <a:ext uri="{FF2B5EF4-FFF2-40B4-BE49-F238E27FC236}">
                <a16:creationId xmlns:a16="http://schemas.microsoft.com/office/drawing/2014/main" id="{6E6FB814-94DC-48F6-96FF-4271A02EA556}"/>
              </a:ext>
            </a:extLst>
          </p:cNvPr>
          <p:cNvSpPr txBox="1"/>
          <p:nvPr/>
        </p:nvSpPr>
        <p:spPr>
          <a:xfrm>
            <a:off x="4393642" y="3198167"/>
            <a:ext cx="1548284" cy="461665"/>
          </a:xfrm>
          <a:prstGeom prst="rect">
            <a:avLst/>
          </a:prstGeom>
          <a:solidFill>
            <a:schemeClr val="bg1"/>
          </a:solidFill>
          <a:ln w="19050">
            <a:solidFill>
              <a:schemeClr val="tx1"/>
            </a:solidFill>
          </a:ln>
        </p:spPr>
        <p:txBody>
          <a:bodyPr wrap="square" rtlCol="0">
            <a:spAutoFit/>
          </a:bodyPr>
          <a:lstStyle/>
          <a:p>
            <a:r>
              <a:rPr lang="en-US" sz="2400" dirty="0"/>
              <a:t>Your Code</a:t>
            </a:r>
          </a:p>
        </p:txBody>
      </p:sp>
      <p:sp>
        <p:nvSpPr>
          <p:cNvPr id="6" name="TextBox 5">
            <a:extLst>
              <a:ext uri="{FF2B5EF4-FFF2-40B4-BE49-F238E27FC236}">
                <a16:creationId xmlns:a16="http://schemas.microsoft.com/office/drawing/2014/main" id="{AB638013-7E9D-479B-B7BE-62802868DC2E}"/>
              </a:ext>
            </a:extLst>
          </p:cNvPr>
          <p:cNvSpPr txBox="1"/>
          <p:nvPr/>
        </p:nvSpPr>
        <p:spPr>
          <a:xfrm>
            <a:off x="5167784" y="6488668"/>
            <a:ext cx="2514600" cy="369332"/>
          </a:xfrm>
          <a:prstGeom prst="rect">
            <a:avLst/>
          </a:prstGeom>
          <a:noFill/>
        </p:spPr>
        <p:txBody>
          <a:bodyPr wrap="square" rtlCol="0">
            <a:spAutoFit/>
          </a:bodyPr>
          <a:lstStyle/>
          <a:p>
            <a:r>
              <a:rPr lang="en-US" dirty="0"/>
              <a:t>J. Herman (2014)</a:t>
            </a:r>
          </a:p>
        </p:txBody>
      </p:sp>
    </p:spTree>
    <p:extLst>
      <p:ext uri="{BB962C8B-B14F-4D97-AF65-F5344CB8AC3E}">
        <p14:creationId xmlns:p14="http://schemas.microsoft.com/office/powerpoint/2010/main" val="24369214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F9C16-30CD-437B-8AA4-26D3C933AF89}"/>
              </a:ext>
            </a:extLst>
          </p:cNvPr>
          <p:cNvSpPr>
            <a:spLocks noGrp="1"/>
          </p:cNvSpPr>
          <p:nvPr>
            <p:ph type="title"/>
          </p:nvPr>
        </p:nvSpPr>
        <p:spPr/>
        <p:txBody>
          <a:bodyPr/>
          <a:lstStyle/>
          <a:p>
            <a:pPr algn="ctr"/>
            <a:r>
              <a:rPr lang="en-US" dirty="0"/>
              <a:t>Detailed Contents of a Code Repository</a:t>
            </a:r>
          </a:p>
        </p:txBody>
      </p:sp>
      <p:sp>
        <p:nvSpPr>
          <p:cNvPr id="3" name="Content Placeholder 2">
            <a:extLst>
              <a:ext uri="{FF2B5EF4-FFF2-40B4-BE49-F238E27FC236}">
                <a16:creationId xmlns:a16="http://schemas.microsoft.com/office/drawing/2014/main" id="{DD71AE18-8D96-4C54-9E4D-D600857F2530}"/>
              </a:ext>
            </a:extLst>
          </p:cNvPr>
          <p:cNvSpPr>
            <a:spLocks noGrp="1"/>
          </p:cNvSpPr>
          <p:nvPr>
            <p:ph idx="1"/>
          </p:nvPr>
        </p:nvSpPr>
        <p:spPr/>
        <p:txBody>
          <a:bodyPr>
            <a:normAutofit/>
          </a:bodyPr>
          <a:lstStyle/>
          <a:p>
            <a:r>
              <a:rPr lang="en-US" dirty="0"/>
              <a:t>1. README.md file. The .md is for the Markdown language. It’s simple to use, and there are </a:t>
            </a:r>
            <a:r>
              <a:rPr lang="en-US" dirty="0">
                <a:hlinkClick r:id="rId3"/>
              </a:rPr>
              <a:t>many</a:t>
            </a:r>
            <a:r>
              <a:rPr lang="en-US" dirty="0"/>
              <a:t> </a:t>
            </a:r>
            <a:r>
              <a:rPr lang="en-US" dirty="0">
                <a:hlinkClick r:id="rId4"/>
              </a:rPr>
              <a:t>tutorials</a:t>
            </a:r>
            <a:r>
              <a:rPr lang="en-US" dirty="0"/>
              <a:t>.</a:t>
            </a:r>
          </a:p>
          <a:p>
            <a:r>
              <a:rPr lang="en-US" dirty="0"/>
              <a:t>2. Your well-commented code</a:t>
            </a:r>
          </a:p>
          <a:p>
            <a:r>
              <a:rPr lang="en-US" dirty="0"/>
              <a:t>3. Test functions for your code (optional, but I think they should be required upon release)</a:t>
            </a:r>
          </a:p>
          <a:p>
            <a:r>
              <a:rPr lang="en-US" dirty="0"/>
              <a:t>4. Example data – may be better to host large files elsewhere</a:t>
            </a:r>
          </a:p>
          <a:p>
            <a:r>
              <a:rPr lang="en-US" dirty="0"/>
              <a:t>5. License file. GitHub and other services have built-in standard licenses</a:t>
            </a:r>
          </a:p>
          <a:p>
            <a:r>
              <a:rPr lang="en-US" dirty="0"/>
              <a:t>6. .gitignore file. This file lists all of the files (or extensions) to be excluded from git tracking. GitHub has pre-made files for all code languages, but you have to select them.</a:t>
            </a:r>
          </a:p>
        </p:txBody>
      </p:sp>
    </p:spTree>
    <p:extLst>
      <p:ext uri="{BB962C8B-B14F-4D97-AF65-F5344CB8AC3E}">
        <p14:creationId xmlns:p14="http://schemas.microsoft.com/office/powerpoint/2010/main" val="2084201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61E16-1753-466F-8B38-0F3DE1A239E7}"/>
              </a:ext>
            </a:extLst>
          </p:cNvPr>
          <p:cNvSpPr>
            <a:spLocks noGrp="1"/>
          </p:cNvSpPr>
          <p:nvPr>
            <p:ph type="title"/>
          </p:nvPr>
        </p:nvSpPr>
        <p:spPr/>
        <p:txBody>
          <a:bodyPr/>
          <a:lstStyle/>
          <a:p>
            <a:pPr algn="ctr"/>
            <a:r>
              <a:rPr lang="en-US" dirty="0"/>
              <a:t>Getting Code from GitHub</a:t>
            </a:r>
          </a:p>
        </p:txBody>
      </p:sp>
      <p:sp>
        <p:nvSpPr>
          <p:cNvPr id="3" name="Content Placeholder 2">
            <a:extLst>
              <a:ext uri="{FF2B5EF4-FFF2-40B4-BE49-F238E27FC236}">
                <a16:creationId xmlns:a16="http://schemas.microsoft.com/office/drawing/2014/main" id="{9FBE65F3-688D-4938-B366-98C354F6525A}"/>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25DFBB05-914B-483B-8405-2D493C8F303E}"/>
              </a:ext>
            </a:extLst>
          </p:cNvPr>
          <p:cNvPicPr>
            <a:picLocks noChangeAspect="1"/>
          </p:cNvPicPr>
          <p:nvPr/>
        </p:nvPicPr>
        <p:blipFill rotWithShape="1">
          <a:blip r:embed="rId2"/>
          <a:srcRect b="10641"/>
          <a:stretch/>
        </p:blipFill>
        <p:spPr>
          <a:xfrm>
            <a:off x="685800" y="1232115"/>
            <a:ext cx="7391400" cy="4774768"/>
          </a:xfrm>
          <a:prstGeom prst="rect">
            <a:avLst/>
          </a:prstGeom>
        </p:spPr>
      </p:pic>
      <p:sp>
        <p:nvSpPr>
          <p:cNvPr id="5" name="TextBox 4">
            <a:extLst>
              <a:ext uri="{FF2B5EF4-FFF2-40B4-BE49-F238E27FC236}">
                <a16:creationId xmlns:a16="http://schemas.microsoft.com/office/drawing/2014/main" id="{D35D6B3D-8AFC-473B-9177-0BC8BE19FC59}"/>
              </a:ext>
            </a:extLst>
          </p:cNvPr>
          <p:cNvSpPr txBox="1"/>
          <p:nvPr/>
        </p:nvSpPr>
        <p:spPr>
          <a:xfrm>
            <a:off x="5867400" y="6006883"/>
            <a:ext cx="3287486" cy="369332"/>
          </a:xfrm>
          <a:prstGeom prst="rect">
            <a:avLst/>
          </a:prstGeom>
          <a:noFill/>
        </p:spPr>
        <p:txBody>
          <a:bodyPr wrap="square" rtlCol="0">
            <a:spAutoFit/>
          </a:bodyPr>
          <a:lstStyle/>
          <a:p>
            <a:r>
              <a:rPr lang="en-US" dirty="0"/>
              <a:t>Modified from J. Herman (2014)</a:t>
            </a:r>
          </a:p>
        </p:txBody>
      </p:sp>
      <p:sp>
        <p:nvSpPr>
          <p:cNvPr id="6" name="TextBox 5">
            <a:extLst>
              <a:ext uri="{FF2B5EF4-FFF2-40B4-BE49-F238E27FC236}">
                <a16:creationId xmlns:a16="http://schemas.microsoft.com/office/drawing/2014/main" id="{DDF934CA-7799-47C7-806E-9D31F866BB9A}"/>
              </a:ext>
            </a:extLst>
          </p:cNvPr>
          <p:cNvSpPr txBox="1"/>
          <p:nvPr/>
        </p:nvSpPr>
        <p:spPr>
          <a:xfrm>
            <a:off x="152400" y="1235318"/>
            <a:ext cx="9067800" cy="461665"/>
          </a:xfrm>
          <a:prstGeom prst="rect">
            <a:avLst/>
          </a:prstGeom>
          <a:solidFill>
            <a:schemeClr val="bg1"/>
          </a:solidFill>
        </p:spPr>
        <p:txBody>
          <a:bodyPr wrap="square" rtlCol="0">
            <a:spAutoFit/>
          </a:bodyPr>
          <a:lstStyle/>
          <a:p>
            <a:r>
              <a:rPr lang="en-US" sz="2400" dirty="0">
                <a:latin typeface="Courier New" panose="02070309020205020404" pitchFamily="49" charset="0"/>
                <a:cs typeface="Courier New" panose="02070309020205020404" pitchFamily="49" charset="0"/>
              </a:rPr>
              <a:t>git clone: </a:t>
            </a:r>
            <a:r>
              <a:rPr lang="en-US" sz="2400" b="1" dirty="0">
                <a:latin typeface="CMU Bright" panose="020B0604020202020204" charset="0"/>
                <a:ea typeface="CMU Bright" panose="020B0604020202020204" charset="0"/>
                <a:cs typeface="CMU Bright" panose="020B0604020202020204" charset="0"/>
              </a:rPr>
              <a:t>Gets (clones) code from GitHub to your desktop</a:t>
            </a:r>
            <a:endParaRPr lang="en-US" sz="2400" b="1" dirty="0">
              <a:latin typeface="Courier New" panose="02070309020205020404" pitchFamily="49" charset="0"/>
              <a:cs typeface="Courier New" panose="02070309020205020404" pitchFamily="49" charset="0"/>
            </a:endParaRPr>
          </a:p>
        </p:txBody>
      </p:sp>
      <p:sp>
        <p:nvSpPr>
          <p:cNvPr id="7" name="Rectangle 6">
            <a:extLst>
              <a:ext uri="{FF2B5EF4-FFF2-40B4-BE49-F238E27FC236}">
                <a16:creationId xmlns:a16="http://schemas.microsoft.com/office/drawing/2014/main" id="{924ECA58-85F1-4ED2-BA77-D2A0D33FA226}"/>
              </a:ext>
            </a:extLst>
          </p:cNvPr>
          <p:cNvSpPr/>
          <p:nvPr/>
        </p:nvSpPr>
        <p:spPr>
          <a:xfrm>
            <a:off x="2209800" y="3276600"/>
            <a:ext cx="4430486" cy="1295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cxnSp>
        <p:nvCxnSpPr>
          <p:cNvPr id="9" name="Straight Arrow Connector 8">
            <a:extLst>
              <a:ext uri="{FF2B5EF4-FFF2-40B4-BE49-F238E27FC236}">
                <a16:creationId xmlns:a16="http://schemas.microsoft.com/office/drawing/2014/main" id="{2C815D08-B9E1-4EE2-B6B0-25F00E7DF5C9}"/>
              </a:ext>
            </a:extLst>
          </p:cNvPr>
          <p:cNvCxnSpPr>
            <a:stCxn id="7" idx="0"/>
          </p:cNvCxnSpPr>
          <p:nvPr/>
        </p:nvCxnSpPr>
        <p:spPr>
          <a:xfrm flipH="1">
            <a:off x="4419600" y="3276600"/>
            <a:ext cx="5443" cy="1295400"/>
          </a:xfrm>
          <a:prstGeom prst="straightConnector1">
            <a:avLst/>
          </a:prstGeom>
          <a:ln w="571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71307A1-FF25-46B1-B299-AF559A6D9669}"/>
              </a:ext>
            </a:extLst>
          </p:cNvPr>
          <p:cNvSpPr txBox="1"/>
          <p:nvPr/>
        </p:nvSpPr>
        <p:spPr>
          <a:xfrm>
            <a:off x="4525737" y="3693287"/>
            <a:ext cx="1888671" cy="369332"/>
          </a:xfrm>
          <a:prstGeom prst="rect">
            <a:avLst/>
          </a:prstGeom>
          <a:noFill/>
        </p:spPr>
        <p:txBody>
          <a:bodyPr wrap="square" rtlCol="0">
            <a:spAutoFit/>
          </a:bodyPr>
          <a:lstStyle/>
          <a:p>
            <a:r>
              <a:rPr lang="en-US" dirty="0">
                <a:latin typeface="Courier New" panose="02070309020205020404" pitchFamily="49" charset="0"/>
                <a:cs typeface="Courier New" panose="02070309020205020404" pitchFamily="49" charset="0"/>
              </a:rPr>
              <a:t>git clone</a:t>
            </a:r>
            <a:endParaRPr lang="en-US" dirty="0"/>
          </a:p>
        </p:txBody>
      </p:sp>
      <p:pic>
        <p:nvPicPr>
          <p:cNvPr id="11" name="Picture 10">
            <a:extLst>
              <a:ext uri="{FF2B5EF4-FFF2-40B4-BE49-F238E27FC236}">
                <a16:creationId xmlns:a16="http://schemas.microsoft.com/office/drawing/2014/main" id="{B28C5E79-00C0-4A09-891F-AFD59C3F5962}"/>
              </a:ext>
            </a:extLst>
          </p:cNvPr>
          <p:cNvPicPr>
            <a:picLocks noChangeAspect="1"/>
          </p:cNvPicPr>
          <p:nvPr/>
        </p:nvPicPr>
        <p:blipFill>
          <a:blip r:embed="rId3"/>
          <a:stretch>
            <a:fillRect/>
          </a:stretch>
        </p:blipFill>
        <p:spPr>
          <a:xfrm>
            <a:off x="4312513" y="4822902"/>
            <a:ext cx="476936" cy="466454"/>
          </a:xfrm>
          <a:prstGeom prst="rect">
            <a:avLst/>
          </a:prstGeom>
        </p:spPr>
      </p:pic>
    </p:spTree>
    <p:extLst>
      <p:ext uri="{BB962C8B-B14F-4D97-AF65-F5344CB8AC3E}">
        <p14:creationId xmlns:p14="http://schemas.microsoft.com/office/powerpoint/2010/main" val="11116830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61E16-1753-466F-8B38-0F3DE1A239E7}"/>
              </a:ext>
            </a:extLst>
          </p:cNvPr>
          <p:cNvSpPr>
            <a:spLocks noGrp="1"/>
          </p:cNvSpPr>
          <p:nvPr>
            <p:ph type="title"/>
          </p:nvPr>
        </p:nvSpPr>
        <p:spPr>
          <a:xfrm>
            <a:off x="0" y="274638"/>
            <a:ext cx="9154886" cy="792162"/>
          </a:xfrm>
        </p:spPr>
        <p:txBody>
          <a:bodyPr>
            <a:normAutofit fontScale="90000"/>
          </a:bodyPr>
          <a:lstStyle/>
          <a:p>
            <a:pPr algn="ctr"/>
            <a:r>
              <a:rPr lang="en-US" dirty="0"/>
              <a:t>Committing and Gathering Code Changes using GitHub</a:t>
            </a:r>
          </a:p>
        </p:txBody>
      </p:sp>
      <p:sp>
        <p:nvSpPr>
          <p:cNvPr id="3" name="Content Placeholder 2">
            <a:extLst>
              <a:ext uri="{FF2B5EF4-FFF2-40B4-BE49-F238E27FC236}">
                <a16:creationId xmlns:a16="http://schemas.microsoft.com/office/drawing/2014/main" id="{9FBE65F3-688D-4938-B366-98C354F6525A}"/>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25DFBB05-914B-483B-8405-2D493C8F303E}"/>
              </a:ext>
            </a:extLst>
          </p:cNvPr>
          <p:cNvPicPr>
            <a:picLocks noChangeAspect="1"/>
          </p:cNvPicPr>
          <p:nvPr/>
        </p:nvPicPr>
        <p:blipFill rotWithShape="1">
          <a:blip r:embed="rId2"/>
          <a:srcRect b="10641"/>
          <a:stretch/>
        </p:blipFill>
        <p:spPr>
          <a:xfrm>
            <a:off x="685800" y="1232115"/>
            <a:ext cx="7391400" cy="4774768"/>
          </a:xfrm>
          <a:prstGeom prst="rect">
            <a:avLst/>
          </a:prstGeom>
        </p:spPr>
      </p:pic>
      <p:sp>
        <p:nvSpPr>
          <p:cNvPr id="5" name="TextBox 4">
            <a:extLst>
              <a:ext uri="{FF2B5EF4-FFF2-40B4-BE49-F238E27FC236}">
                <a16:creationId xmlns:a16="http://schemas.microsoft.com/office/drawing/2014/main" id="{D35D6B3D-8AFC-473B-9177-0BC8BE19FC59}"/>
              </a:ext>
            </a:extLst>
          </p:cNvPr>
          <p:cNvSpPr txBox="1"/>
          <p:nvPr/>
        </p:nvSpPr>
        <p:spPr>
          <a:xfrm>
            <a:off x="6640286" y="6006883"/>
            <a:ext cx="2514600" cy="369332"/>
          </a:xfrm>
          <a:prstGeom prst="rect">
            <a:avLst/>
          </a:prstGeom>
          <a:noFill/>
        </p:spPr>
        <p:txBody>
          <a:bodyPr wrap="square" rtlCol="0">
            <a:spAutoFit/>
          </a:bodyPr>
          <a:lstStyle/>
          <a:p>
            <a:r>
              <a:rPr lang="en-US" dirty="0"/>
              <a:t>J. Herman (2014)</a:t>
            </a:r>
          </a:p>
        </p:txBody>
      </p:sp>
    </p:spTree>
    <p:extLst>
      <p:ext uri="{BB962C8B-B14F-4D97-AF65-F5344CB8AC3E}">
        <p14:creationId xmlns:p14="http://schemas.microsoft.com/office/powerpoint/2010/main" val="4043178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075BC-3455-491D-B0FC-F284B25E489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4A5D69E-8EB3-4C25-B6A8-6DDD5671C133}"/>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EF467619-18AB-4C6D-8E7A-282C2C058A65}"/>
              </a:ext>
            </a:extLst>
          </p:cNvPr>
          <p:cNvPicPr>
            <a:picLocks noChangeAspect="1"/>
          </p:cNvPicPr>
          <p:nvPr/>
        </p:nvPicPr>
        <p:blipFill rotWithShape="1">
          <a:blip r:embed="rId2"/>
          <a:srcRect t="17540" b="34330"/>
          <a:stretch/>
        </p:blipFill>
        <p:spPr>
          <a:xfrm>
            <a:off x="0" y="1219200"/>
            <a:ext cx="9144000" cy="3276600"/>
          </a:xfrm>
          <a:prstGeom prst="rect">
            <a:avLst/>
          </a:prstGeom>
        </p:spPr>
      </p:pic>
      <p:sp>
        <p:nvSpPr>
          <p:cNvPr id="5" name="TextBox 4">
            <a:extLst>
              <a:ext uri="{FF2B5EF4-FFF2-40B4-BE49-F238E27FC236}">
                <a16:creationId xmlns:a16="http://schemas.microsoft.com/office/drawing/2014/main" id="{C0C736DA-10DB-48E0-AD21-2C8635A6E05A}"/>
              </a:ext>
            </a:extLst>
          </p:cNvPr>
          <p:cNvSpPr txBox="1"/>
          <p:nvPr/>
        </p:nvSpPr>
        <p:spPr>
          <a:xfrm>
            <a:off x="6629400" y="5954743"/>
            <a:ext cx="2514600" cy="369332"/>
          </a:xfrm>
          <a:prstGeom prst="rect">
            <a:avLst/>
          </a:prstGeom>
          <a:noFill/>
        </p:spPr>
        <p:txBody>
          <a:bodyPr wrap="square" rtlCol="0">
            <a:spAutoFit/>
          </a:bodyPr>
          <a:lstStyle/>
          <a:p>
            <a:r>
              <a:rPr lang="en-US" dirty="0"/>
              <a:t>J. Herman (2014)</a:t>
            </a:r>
          </a:p>
        </p:txBody>
      </p:sp>
      <p:pic>
        <p:nvPicPr>
          <p:cNvPr id="6" name="Picture 5">
            <a:extLst>
              <a:ext uri="{FF2B5EF4-FFF2-40B4-BE49-F238E27FC236}">
                <a16:creationId xmlns:a16="http://schemas.microsoft.com/office/drawing/2014/main" id="{2DB904B1-2BE9-4C00-A8E7-BE9BB1461753}"/>
              </a:ext>
            </a:extLst>
          </p:cNvPr>
          <p:cNvPicPr>
            <a:picLocks noChangeAspect="1"/>
          </p:cNvPicPr>
          <p:nvPr/>
        </p:nvPicPr>
        <p:blipFill rotWithShape="1">
          <a:blip r:embed="rId2"/>
          <a:srcRect b="84329"/>
          <a:stretch/>
        </p:blipFill>
        <p:spPr>
          <a:xfrm>
            <a:off x="0" y="0"/>
            <a:ext cx="9144000" cy="1066800"/>
          </a:xfrm>
          <a:prstGeom prst="rect">
            <a:avLst/>
          </a:prstGeom>
        </p:spPr>
      </p:pic>
    </p:spTree>
    <p:extLst>
      <p:ext uri="{BB962C8B-B14F-4D97-AF65-F5344CB8AC3E}">
        <p14:creationId xmlns:p14="http://schemas.microsoft.com/office/powerpoint/2010/main" val="3695421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EF1E9-B608-4B80-BDEE-4F52E490E93B}"/>
              </a:ext>
            </a:extLst>
          </p:cNvPr>
          <p:cNvSpPr>
            <a:spLocks noGrp="1"/>
          </p:cNvSpPr>
          <p:nvPr>
            <p:ph type="title"/>
          </p:nvPr>
        </p:nvSpPr>
        <p:spPr>
          <a:xfrm>
            <a:off x="457200" y="-152400"/>
            <a:ext cx="8229600" cy="792162"/>
          </a:xfrm>
        </p:spPr>
        <p:txBody>
          <a:bodyPr/>
          <a:lstStyle/>
          <a:p>
            <a:pPr algn="ctr"/>
            <a:r>
              <a:rPr lang="en-US" dirty="0" err="1"/>
              <a:t>Sourcetree</a:t>
            </a:r>
            <a:r>
              <a:rPr lang="en-US" dirty="0"/>
              <a:t> GUI – Visualizing your Commits</a:t>
            </a:r>
          </a:p>
        </p:txBody>
      </p:sp>
      <p:pic>
        <p:nvPicPr>
          <p:cNvPr id="5" name="Picture 4">
            <a:extLst>
              <a:ext uri="{FF2B5EF4-FFF2-40B4-BE49-F238E27FC236}">
                <a16:creationId xmlns:a16="http://schemas.microsoft.com/office/drawing/2014/main" id="{59EE6F40-3E3B-4614-A337-D5EA095B3148}"/>
              </a:ext>
            </a:extLst>
          </p:cNvPr>
          <p:cNvPicPr>
            <a:picLocks noChangeAspect="1"/>
          </p:cNvPicPr>
          <p:nvPr/>
        </p:nvPicPr>
        <p:blipFill>
          <a:blip r:embed="rId3"/>
          <a:stretch>
            <a:fillRect/>
          </a:stretch>
        </p:blipFill>
        <p:spPr>
          <a:xfrm>
            <a:off x="739140" y="639762"/>
            <a:ext cx="7665720" cy="5349067"/>
          </a:xfrm>
          <a:prstGeom prst="rect">
            <a:avLst/>
          </a:prstGeom>
        </p:spPr>
      </p:pic>
      <p:sp>
        <p:nvSpPr>
          <p:cNvPr id="4" name="TextBox 3">
            <a:extLst>
              <a:ext uri="{FF2B5EF4-FFF2-40B4-BE49-F238E27FC236}">
                <a16:creationId xmlns:a16="http://schemas.microsoft.com/office/drawing/2014/main" id="{191968D3-BBB6-4197-A6DD-75CFDBC1A758}"/>
              </a:ext>
            </a:extLst>
          </p:cNvPr>
          <p:cNvSpPr txBox="1"/>
          <p:nvPr/>
        </p:nvSpPr>
        <p:spPr>
          <a:xfrm>
            <a:off x="5029200" y="2401851"/>
            <a:ext cx="1143000" cy="923330"/>
          </a:xfrm>
          <a:prstGeom prst="rect">
            <a:avLst/>
          </a:prstGeom>
          <a:solidFill>
            <a:schemeClr val="bg1"/>
          </a:solidFill>
          <a:ln w="19050">
            <a:solidFill>
              <a:schemeClr val="tx1"/>
            </a:solidFill>
          </a:ln>
        </p:spPr>
        <p:txBody>
          <a:bodyPr wrap="square" rtlCol="0">
            <a:spAutoFit/>
          </a:bodyPr>
          <a:lstStyle/>
          <a:p>
            <a:r>
              <a:rPr lang="en-US" dirty="0"/>
              <a:t>Your Commit History</a:t>
            </a:r>
          </a:p>
        </p:txBody>
      </p:sp>
      <p:sp>
        <p:nvSpPr>
          <p:cNvPr id="6" name="TextBox 5">
            <a:extLst>
              <a:ext uri="{FF2B5EF4-FFF2-40B4-BE49-F238E27FC236}">
                <a16:creationId xmlns:a16="http://schemas.microsoft.com/office/drawing/2014/main" id="{72E7AD92-4939-46DC-9366-8BB43346172D}"/>
              </a:ext>
            </a:extLst>
          </p:cNvPr>
          <p:cNvSpPr txBox="1"/>
          <p:nvPr/>
        </p:nvSpPr>
        <p:spPr>
          <a:xfrm>
            <a:off x="4491613" y="4487105"/>
            <a:ext cx="1143000" cy="1200329"/>
          </a:xfrm>
          <a:prstGeom prst="rect">
            <a:avLst/>
          </a:prstGeom>
          <a:solidFill>
            <a:schemeClr val="bg1"/>
          </a:solidFill>
          <a:ln w="19050">
            <a:solidFill>
              <a:schemeClr val="tx1"/>
            </a:solidFill>
          </a:ln>
        </p:spPr>
        <p:txBody>
          <a:bodyPr wrap="square" rtlCol="0">
            <a:spAutoFit/>
          </a:bodyPr>
          <a:lstStyle/>
          <a:p>
            <a:r>
              <a:rPr lang="en-US" dirty="0"/>
              <a:t>What changed since last commit</a:t>
            </a:r>
          </a:p>
        </p:txBody>
      </p:sp>
      <p:sp>
        <p:nvSpPr>
          <p:cNvPr id="7" name="TextBox 6">
            <a:extLst>
              <a:ext uri="{FF2B5EF4-FFF2-40B4-BE49-F238E27FC236}">
                <a16:creationId xmlns:a16="http://schemas.microsoft.com/office/drawing/2014/main" id="{A3B405D2-B307-4F3D-ADFC-8909FF3DA517}"/>
              </a:ext>
            </a:extLst>
          </p:cNvPr>
          <p:cNvSpPr txBox="1"/>
          <p:nvPr/>
        </p:nvSpPr>
        <p:spPr>
          <a:xfrm>
            <a:off x="5074836" y="1036274"/>
            <a:ext cx="1295400" cy="646331"/>
          </a:xfrm>
          <a:prstGeom prst="rect">
            <a:avLst/>
          </a:prstGeom>
          <a:solidFill>
            <a:schemeClr val="bg1"/>
          </a:solidFill>
          <a:ln w="19050">
            <a:solidFill>
              <a:schemeClr val="tx1"/>
            </a:solidFill>
          </a:ln>
        </p:spPr>
        <p:txBody>
          <a:bodyPr wrap="square" rtlCol="0">
            <a:spAutoFit/>
          </a:bodyPr>
          <a:lstStyle/>
          <a:p>
            <a:r>
              <a:rPr lang="en-US" dirty="0"/>
              <a:t>All of your repositories</a:t>
            </a:r>
          </a:p>
        </p:txBody>
      </p:sp>
    </p:spTree>
    <p:extLst>
      <p:ext uri="{BB962C8B-B14F-4D97-AF65-F5344CB8AC3E}">
        <p14:creationId xmlns:p14="http://schemas.microsoft.com/office/powerpoint/2010/main" val="16579229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EF1E9-B608-4B80-BDEE-4F52E490E93B}"/>
              </a:ext>
            </a:extLst>
          </p:cNvPr>
          <p:cNvSpPr>
            <a:spLocks noGrp="1"/>
          </p:cNvSpPr>
          <p:nvPr>
            <p:ph type="title"/>
          </p:nvPr>
        </p:nvSpPr>
        <p:spPr>
          <a:xfrm>
            <a:off x="457200" y="304800"/>
            <a:ext cx="8229600" cy="792162"/>
          </a:xfrm>
        </p:spPr>
        <p:txBody>
          <a:bodyPr/>
          <a:lstStyle/>
          <a:p>
            <a:pPr algn="ctr"/>
            <a:r>
              <a:rPr lang="en-US" dirty="0" err="1"/>
              <a:t>Sourcetree</a:t>
            </a:r>
            <a:r>
              <a:rPr lang="en-US" dirty="0"/>
              <a:t> GUI – Visualizing your Commits</a:t>
            </a:r>
          </a:p>
        </p:txBody>
      </p:sp>
      <p:sp>
        <p:nvSpPr>
          <p:cNvPr id="3" name="Content Placeholder 2">
            <a:extLst>
              <a:ext uri="{FF2B5EF4-FFF2-40B4-BE49-F238E27FC236}">
                <a16:creationId xmlns:a16="http://schemas.microsoft.com/office/drawing/2014/main" id="{495B18D1-5241-419F-8356-633E95CF80B5}"/>
              </a:ext>
            </a:extLst>
          </p:cNvPr>
          <p:cNvSpPr>
            <a:spLocks noGrp="1"/>
          </p:cNvSpPr>
          <p:nvPr>
            <p:ph idx="1"/>
          </p:nvPr>
        </p:nvSpPr>
        <p:spPr/>
        <p:txBody>
          <a:bodyPr>
            <a:normAutofit/>
          </a:bodyPr>
          <a:lstStyle/>
          <a:p>
            <a:r>
              <a:rPr lang="en-US" dirty="0"/>
              <a:t>Can track all of your repositories in one place</a:t>
            </a:r>
          </a:p>
          <a:p>
            <a:endParaRPr lang="en-US" dirty="0"/>
          </a:p>
          <a:p>
            <a:r>
              <a:rPr lang="en-US" dirty="0"/>
              <a:t>Shows all of your branches, and how many commits ahead branches are from each other</a:t>
            </a:r>
          </a:p>
          <a:p>
            <a:endParaRPr lang="en-US" dirty="0"/>
          </a:p>
          <a:p>
            <a:r>
              <a:rPr lang="en-US" dirty="0"/>
              <a:t>Shows the difference between current changes and previous commits for all code that has changed</a:t>
            </a:r>
          </a:p>
          <a:p>
            <a:endParaRPr lang="en-US" dirty="0"/>
          </a:p>
          <a:p>
            <a:r>
              <a:rPr lang="en-US" dirty="0"/>
              <a:t>Can be used instead of command line</a:t>
            </a:r>
            <a:br>
              <a:rPr lang="en-US" dirty="0"/>
            </a:br>
            <a:r>
              <a:rPr lang="en-US" dirty="0"/>
              <a:t>- Sometimes it’s better, especially for merging branches.</a:t>
            </a:r>
            <a:br>
              <a:rPr lang="en-US" dirty="0"/>
            </a:br>
            <a:r>
              <a:rPr lang="en-US" dirty="0"/>
              <a:t>  The GUI has nice a side-by-side comparison of conflicts.</a:t>
            </a:r>
          </a:p>
          <a:p>
            <a:endParaRPr lang="en-US" dirty="0"/>
          </a:p>
        </p:txBody>
      </p:sp>
      <p:sp>
        <p:nvSpPr>
          <p:cNvPr id="4" name="TextBox 3">
            <a:extLst>
              <a:ext uri="{FF2B5EF4-FFF2-40B4-BE49-F238E27FC236}">
                <a16:creationId xmlns:a16="http://schemas.microsoft.com/office/drawing/2014/main" id="{F693F41B-BC70-4A6E-AEB3-B940B4B504C4}"/>
              </a:ext>
            </a:extLst>
          </p:cNvPr>
          <p:cNvSpPr txBox="1"/>
          <p:nvPr/>
        </p:nvSpPr>
        <p:spPr>
          <a:xfrm>
            <a:off x="3352800" y="6009711"/>
            <a:ext cx="5715000" cy="369332"/>
          </a:xfrm>
          <a:prstGeom prst="rect">
            <a:avLst/>
          </a:prstGeom>
          <a:noFill/>
        </p:spPr>
        <p:txBody>
          <a:bodyPr wrap="square" rtlCol="0">
            <a:spAutoFit/>
          </a:bodyPr>
          <a:lstStyle/>
          <a:p>
            <a:r>
              <a:rPr lang="en-US" dirty="0" err="1"/>
              <a:t>Sourcetree</a:t>
            </a:r>
            <a:r>
              <a:rPr lang="en-US" dirty="0"/>
              <a:t> Tutorials: </a:t>
            </a:r>
            <a:r>
              <a:rPr lang="en-US" dirty="0">
                <a:hlinkClick r:id="rId3"/>
              </a:rPr>
              <a:t>Introduction</a:t>
            </a:r>
            <a:r>
              <a:rPr lang="en-US" dirty="0"/>
              <a:t> and </a:t>
            </a:r>
            <a:r>
              <a:rPr lang="en-US" dirty="0">
                <a:hlinkClick r:id="rId4"/>
              </a:rPr>
              <a:t>Advanced</a:t>
            </a:r>
            <a:endParaRPr lang="en-US" dirty="0"/>
          </a:p>
        </p:txBody>
      </p:sp>
    </p:spTree>
    <p:extLst>
      <p:ext uri="{BB962C8B-B14F-4D97-AF65-F5344CB8AC3E}">
        <p14:creationId xmlns:p14="http://schemas.microsoft.com/office/powerpoint/2010/main" val="1130964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BCF9D-B6E6-454B-AB24-1F6DF5FD29AF}"/>
              </a:ext>
            </a:extLst>
          </p:cNvPr>
          <p:cNvSpPr>
            <a:spLocks noGrp="1"/>
          </p:cNvSpPr>
          <p:nvPr>
            <p:ph type="title"/>
          </p:nvPr>
        </p:nvSpPr>
        <p:spPr/>
        <p:txBody>
          <a:bodyPr/>
          <a:lstStyle/>
          <a:p>
            <a:r>
              <a:rPr lang="en-US" dirty="0"/>
              <a:t>Legal: Licensing Code</a:t>
            </a:r>
          </a:p>
        </p:txBody>
      </p:sp>
      <p:sp>
        <p:nvSpPr>
          <p:cNvPr id="3" name="Content Placeholder 2">
            <a:extLst>
              <a:ext uri="{FF2B5EF4-FFF2-40B4-BE49-F238E27FC236}">
                <a16:creationId xmlns:a16="http://schemas.microsoft.com/office/drawing/2014/main" id="{8C478A21-A585-44EC-B481-4026B5CCBAA8}"/>
              </a:ext>
            </a:extLst>
          </p:cNvPr>
          <p:cNvSpPr>
            <a:spLocks noGrp="1"/>
          </p:cNvSpPr>
          <p:nvPr>
            <p:ph idx="1"/>
          </p:nvPr>
        </p:nvSpPr>
        <p:spPr>
          <a:xfrm>
            <a:off x="2133600" y="5618402"/>
            <a:ext cx="8229600" cy="609596"/>
          </a:xfrm>
        </p:spPr>
        <p:txBody>
          <a:bodyPr/>
          <a:lstStyle/>
          <a:p>
            <a:r>
              <a:rPr lang="en-US" dirty="0">
                <a:solidFill>
                  <a:srgbClr val="0070C0"/>
                </a:solidFill>
              </a:rPr>
              <a:t>http://choosealicense.com/licenses/</a:t>
            </a:r>
            <a:endParaRPr lang="en-US" dirty="0"/>
          </a:p>
        </p:txBody>
      </p:sp>
      <p:pic>
        <p:nvPicPr>
          <p:cNvPr id="4" name="Picture 3">
            <a:extLst>
              <a:ext uri="{FF2B5EF4-FFF2-40B4-BE49-F238E27FC236}">
                <a16:creationId xmlns:a16="http://schemas.microsoft.com/office/drawing/2014/main" id="{7D25AC80-4026-4338-815F-FC4481349B1B}"/>
              </a:ext>
            </a:extLst>
          </p:cNvPr>
          <p:cNvPicPr>
            <a:picLocks noChangeAspect="1"/>
          </p:cNvPicPr>
          <p:nvPr/>
        </p:nvPicPr>
        <p:blipFill>
          <a:blip r:embed="rId2"/>
          <a:stretch>
            <a:fillRect/>
          </a:stretch>
        </p:blipFill>
        <p:spPr>
          <a:xfrm>
            <a:off x="1371600" y="1161631"/>
            <a:ext cx="6540458" cy="4324769"/>
          </a:xfrm>
          <a:prstGeom prst="rect">
            <a:avLst/>
          </a:prstGeom>
        </p:spPr>
      </p:pic>
    </p:spTree>
    <p:extLst>
      <p:ext uri="{BB962C8B-B14F-4D97-AF65-F5344CB8AC3E}">
        <p14:creationId xmlns:p14="http://schemas.microsoft.com/office/powerpoint/2010/main" val="14448453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BCF9D-B6E6-454B-AB24-1F6DF5FD29AF}"/>
              </a:ext>
            </a:extLst>
          </p:cNvPr>
          <p:cNvSpPr>
            <a:spLocks noGrp="1"/>
          </p:cNvSpPr>
          <p:nvPr>
            <p:ph type="title"/>
          </p:nvPr>
        </p:nvSpPr>
        <p:spPr/>
        <p:txBody>
          <a:bodyPr/>
          <a:lstStyle/>
          <a:p>
            <a:r>
              <a:rPr lang="en-US" dirty="0"/>
              <a:t>Legal: Licensing Code</a:t>
            </a:r>
          </a:p>
        </p:txBody>
      </p:sp>
      <p:sp>
        <p:nvSpPr>
          <p:cNvPr id="3" name="Content Placeholder 2">
            <a:extLst>
              <a:ext uri="{FF2B5EF4-FFF2-40B4-BE49-F238E27FC236}">
                <a16:creationId xmlns:a16="http://schemas.microsoft.com/office/drawing/2014/main" id="{8C478A21-A585-44EC-B481-4026B5CCBAA8}"/>
              </a:ext>
            </a:extLst>
          </p:cNvPr>
          <p:cNvSpPr>
            <a:spLocks noGrp="1"/>
          </p:cNvSpPr>
          <p:nvPr>
            <p:ph idx="1"/>
          </p:nvPr>
        </p:nvSpPr>
        <p:spPr/>
        <p:txBody>
          <a:bodyPr>
            <a:normAutofit/>
          </a:bodyPr>
          <a:lstStyle/>
          <a:p>
            <a:r>
              <a:rPr lang="en-US" dirty="0"/>
              <a:t>Default Licenses are available on GitHub, </a:t>
            </a:r>
            <a:r>
              <a:rPr lang="en-US" dirty="0" err="1"/>
              <a:t>BitBucket</a:t>
            </a:r>
            <a:r>
              <a:rPr lang="en-US" dirty="0"/>
              <a:t>, etc.</a:t>
            </a:r>
          </a:p>
          <a:p>
            <a:endParaRPr lang="en-US" dirty="0"/>
          </a:p>
          <a:p>
            <a:r>
              <a:rPr lang="en-US" dirty="0"/>
              <a:t>These licenses may be good as-is, but it may be in your best interest to modify them</a:t>
            </a:r>
          </a:p>
          <a:p>
            <a:endParaRPr lang="en-US" dirty="0"/>
          </a:p>
          <a:p>
            <a:r>
              <a:rPr lang="en-US" dirty="0"/>
              <a:t>Working with a lawyer may be required for larger projects that become commercialized.</a:t>
            </a:r>
          </a:p>
          <a:p>
            <a:endParaRPr lang="en-US" dirty="0"/>
          </a:p>
          <a:p>
            <a:r>
              <a:rPr lang="en-US" dirty="0"/>
              <a:t>Many repositories have clauses that you must cite them if you use their code in your work. Be careful, and cite everything you use to avoid legal complications.</a:t>
            </a:r>
          </a:p>
          <a:p>
            <a:endParaRPr lang="en-US" dirty="0"/>
          </a:p>
          <a:p>
            <a:endParaRPr lang="en-US" dirty="0"/>
          </a:p>
        </p:txBody>
      </p:sp>
    </p:spTree>
    <p:extLst>
      <p:ext uri="{BB962C8B-B14F-4D97-AF65-F5344CB8AC3E}">
        <p14:creationId xmlns:p14="http://schemas.microsoft.com/office/powerpoint/2010/main" val="1658182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53DA9-A303-4F25-9587-21A5D40570E6}"/>
              </a:ext>
            </a:extLst>
          </p:cNvPr>
          <p:cNvSpPr>
            <a:spLocks noGrp="1"/>
          </p:cNvSpPr>
          <p:nvPr>
            <p:ph type="title"/>
          </p:nvPr>
        </p:nvSpPr>
        <p:spPr>
          <a:xfrm>
            <a:off x="0" y="274638"/>
            <a:ext cx="9144000" cy="792162"/>
          </a:xfrm>
        </p:spPr>
        <p:txBody>
          <a:bodyPr>
            <a:normAutofit fontScale="90000"/>
          </a:bodyPr>
          <a:lstStyle/>
          <a:p>
            <a:r>
              <a:rPr lang="en-US" dirty="0"/>
              <a:t>Git Tutorial #1: Clone Laurence Lin’s </a:t>
            </a:r>
            <a:r>
              <a:rPr lang="en-US" dirty="0" err="1"/>
              <a:t>RHESSysEastCoast</a:t>
            </a:r>
            <a:r>
              <a:rPr lang="en-US" dirty="0"/>
              <a:t> Ecohydrological Model GitHub Repository</a:t>
            </a:r>
          </a:p>
        </p:txBody>
      </p:sp>
      <p:sp>
        <p:nvSpPr>
          <p:cNvPr id="3" name="Content Placeholder 2">
            <a:extLst>
              <a:ext uri="{FF2B5EF4-FFF2-40B4-BE49-F238E27FC236}">
                <a16:creationId xmlns:a16="http://schemas.microsoft.com/office/drawing/2014/main" id="{C3E97E4F-B164-4BDC-93DE-0D06E5ABDEA3}"/>
              </a:ext>
            </a:extLst>
          </p:cNvPr>
          <p:cNvSpPr>
            <a:spLocks noGrp="1"/>
          </p:cNvSpPr>
          <p:nvPr>
            <p:ph idx="1"/>
          </p:nvPr>
        </p:nvSpPr>
        <p:spPr/>
        <p:txBody>
          <a:bodyPr>
            <a:normAutofit fontScale="70000" lnSpcReduction="20000"/>
          </a:bodyPr>
          <a:lstStyle/>
          <a:p>
            <a:pPr marL="457200" indent="-457200">
              <a:buAutoNum type="arabicPeriod"/>
            </a:pPr>
            <a:r>
              <a:rPr lang="en-US" dirty="0"/>
              <a:t>Create a directory on your computer where you want to keep the repository</a:t>
            </a:r>
          </a:p>
          <a:p>
            <a:pPr marL="457200" indent="-457200">
              <a:buAutoNum type="arabicPeriod"/>
            </a:pPr>
            <a:r>
              <a:rPr lang="en-US" dirty="0"/>
              <a:t>Navigate to that directory using the command line terminal of your choice (this can also be completed using a GUI of your choice [maybe not on Linux?])</a:t>
            </a:r>
          </a:p>
          <a:p>
            <a:pPr marL="457200" indent="-457200">
              <a:buAutoNum type="arabicPeriod"/>
            </a:pPr>
            <a:r>
              <a:rPr lang="en-US" dirty="0"/>
              <a:t>For Linux, load the git module</a:t>
            </a:r>
          </a:p>
          <a:p>
            <a:pPr marL="457200" indent="-457200">
              <a:buAutoNum type="arabicPeriod"/>
            </a:pPr>
            <a:r>
              <a:rPr lang="en-US" dirty="0"/>
              <a:t>Clone the </a:t>
            </a:r>
            <a:r>
              <a:rPr lang="en-US" dirty="0">
                <a:hlinkClick r:id="rId3"/>
              </a:rPr>
              <a:t>repository</a:t>
            </a:r>
            <a:r>
              <a:rPr lang="en-US" dirty="0"/>
              <a:t> into the directory, and change into the code directory</a:t>
            </a:r>
          </a:p>
          <a:p>
            <a:pPr marL="457200" indent="-457200">
              <a:buAutoNum type="arabicPeriod"/>
            </a:pPr>
            <a:r>
              <a:rPr lang="en-US" dirty="0"/>
              <a:t>List the branches of that repository (use -a to see all branches)</a:t>
            </a:r>
          </a:p>
          <a:p>
            <a:pPr marL="457200" indent="-457200">
              <a:buAutoNum type="arabicPeriod"/>
            </a:pPr>
            <a:r>
              <a:rPr lang="en-US" dirty="0"/>
              <a:t>Make your own branch in that repository</a:t>
            </a:r>
          </a:p>
          <a:p>
            <a:pPr marL="457200" indent="-457200">
              <a:buAutoNum type="arabicPeriod"/>
            </a:pPr>
            <a:r>
              <a:rPr lang="en-US" dirty="0"/>
              <a:t>Check out your branch</a:t>
            </a:r>
          </a:p>
          <a:p>
            <a:pPr marL="457200" indent="-457200">
              <a:buAutoNum type="arabicPeriod"/>
            </a:pPr>
            <a:r>
              <a:rPr lang="en-US" dirty="0"/>
              <a:t>Look at previous commits, and find the commit from Sept 13, 2019</a:t>
            </a:r>
          </a:p>
          <a:p>
            <a:pPr marL="457200" indent="-457200">
              <a:buAutoNum type="arabicPeriod"/>
            </a:pPr>
            <a:r>
              <a:rPr lang="en-US" dirty="0"/>
              <a:t>Reset the HEAD back to that commit</a:t>
            </a:r>
            <a:br>
              <a:rPr lang="en-US" dirty="0"/>
            </a:br>
            <a:r>
              <a:rPr lang="en-US" dirty="0"/>
              <a:t>This is extremely useful to know how to do (mistakes in coding happen)</a:t>
            </a:r>
          </a:p>
          <a:p>
            <a:pPr marL="457200" indent="-457200">
              <a:buFont typeface="Arial" pitchFamily="34" charset="0"/>
              <a:buAutoNum type="arabicPeriod"/>
            </a:pPr>
            <a:r>
              <a:rPr lang="en-US" dirty="0"/>
              <a:t>Check the status of the contents in the repository</a:t>
            </a:r>
          </a:p>
          <a:p>
            <a:pPr marL="457200" indent="-457200">
              <a:buAutoNum type="arabicPeriod"/>
            </a:pPr>
            <a:r>
              <a:rPr lang="en-US" dirty="0"/>
              <a:t>Do a diff to see what changed</a:t>
            </a:r>
          </a:p>
          <a:p>
            <a:pPr marL="457200" indent="-457200">
              <a:buAutoNum type="arabicPeriod"/>
            </a:pPr>
            <a:r>
              <a:rPr lang="en-US" dirty="0"/>
              <a:t>Add and commit the changed files to your branch (with a commit message)</a:t>
            </a:r>
          </a:p>
          <a:p>
            <a:pPr marL="457200" indent="-457200">
              <a:buAutoNum type="arabicPeriod"/>
            </a:pPr>
            <a:r>
              <a:rPr lang="en-US" dirty="0"/>
              <a:t>Check the status again</a:t>
            </a:r>
          </a:p>
          <a:p>
            <a:pPr marL="457200" indent="-457200">
              <a:buAutoNum type="arabicPeriod"/>
            </a:pPr>
            <a:r>
              <a:rPr lang="en-US" dirty="0"/>
              <a:t>List files in the repository</a:t>
            </a:r>
          </a:p>
        </p:txBody>
      </p:sp>
    </p:spTree>
    <p:extLst>
      <p:ext uri="{BB962C8B-B14F-4D97-AF65-F5344CB8AC3E}">
        <p14:creationId xmlns:p14="http://schemas.microsoft.com/office/powerpoint/2010/main" val="3830774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ACE74-FE18-4425-AC13-C983C02ECDCB}"/>
              </a:ext>
            </a:extLst>
          </p:cNvPr>
          <p:cNvSpPr>
            <a:spLocks noGrp="1"/>
          </p:cNvSpPr>
          <p:nvPr>
            <p:ph type="title"/>
          </p:nvPr>
        </p:nvSpPr>
        <p:spPr/>
        <p:txBody>
          <a:bodyPr>
            <a:normAutofit/>
          </a:bodyPr>
          <a:lstStyle/>
          <a:p>
            <a:r>
              <a:rPr lang="en-US" dirty="0"/>
              <a:t>Tutorial Extras – adding and changing your files</a:t>
            </a:r>
          </a:p>
        </p:txBody>
      </p:sp>
      <p:sp>
        <p:nvSpPr>
          <p:cNvPr id="3" name="Content Placeholder 2">
            <a:extLst>
              <a:ext uri="{FF2B5EF4-FFF2-40B4-BE49-F238E27FC236}">
                <a16:creationId xmlns:a16="http://schemas.microsoft.com/office/drawing/2014/main" id="{B365A754-292E-4D66-952F-6CC751292CA9}"/>
              </a:ext>
            </a:extLst>
          </p:cNvPr>
          <p:cNvSpPr>
            <a:spLocks noGrp="1"/>
          </p:cNvSpPr>
          <p:nvPr>
            <p:ph idx="1"/>
          </p:nvPr>
        </p:nvSpPr>
        <p:spPr/>
        <p:txBody>
          <a:bodyPr>
            <a:normAutofit fontScale="92500" lnSpcReduction="10000"/>
          </a:bodyPr>
          <a:lstStyle/>
          <a:p>
            <a:pPr marL="457200" indent="-457200">
              <a:buAutoNum type="arabicPeriod"/>
            </a:pPr>
            <a:r>
              <a:rPr lang="en-US" dirty="0"/>
              <a:t>Manually add a new .csv file on your branch and save it</a:t>
            </a:r>
          </a:p>
          <a:p>
            <a:pPr marL="457200" indent="-457200">
              <a:buAutoNum type="arabicPeriod"/>
            </a:pPr>
            <a:r>
              <a:rPr lang="en-US" dirty="0"/>
              <a:t>Manually add a comment to a different file (e.g. README) in your branch and save it</a:t>
            </a:r>
          </a:p>
          <a:p>
            <a:pPr marL="457200" indent="-457200">
              <a:buAutoNum type="arabicPeriod"/>
            </a:pPr>
            <a:r>
              <a:rPr lang="en-US" dirty="0"/>
              <a:t>Check the status of the contents in the repository</a:t>
            </a:r>
          </a:p>
          <a:p>
            <a:pPr marL="457200" indent="-457200">
              <a:buAutoNum type="arabicPeriod"/>
            </a:pPr>
            <a:r>
              <a:rPr lang="en-US" dirty="0"/>
              <a:t>Pretend you don’t want to track files with a .csv extension. Let’s </a:t>
            </a:r>
            <a:r>
              <a:rPr lang="en-US" dirty="0" err="1">
                <a:hlinkClick r:id="rId3"/>
              </a:rPr>
              <a:t>gitignore</a:t>
            </a:r>
            <a:r>
              <a:rPr lang="en-US" dirty="0"/>
              <a:t> them!</a:t>
            </a:r>
          </a:p>
          <a:p>
            <a:pPr marL="457200" indent="-457200">
              <a:buAutoNum type="arabicPeriod"/>
            </a:pPr>
            <a:r>
              <a:rPr lang="en-US" dirty="0"/>
              <a:t>Check the status again</a:t>
            </a:r>
          </a:p>
          <a:p>
            <a:pPr marL="457200" indent="-457200">
              <a:buAutoNum type="arabicPeriod"/>
            </a:pPr>
            <a:r>
              <a:rPr lang="en-US" dirty="0"/>
              <a:t>Add the files to be staged for commit (tab complete helps)</a:t>
            </a:r>
          </a:p>
          <a:p>
            <a:pPr marL="457200" indent="-457200">
              <a:buAutoNum type="arabicPeriod"/>
            </a:pPr>
            <a:r>
              <a:rPr lang="en-US" dirty="0"/>
              <a:t>Commit the files to your branch (with a commit message)</a:t>
            </a:r>
          </a:p>
          <a:p>
            <a:pPr marL="457200" indent="-457200">
              <a:buAutoNum type="arabicPeriod"/>
            </a:pPr>
            <a:r>
              <a:rPr lang="en-US" dirty="0"/>
              <a:t>Check the status again</a:t>
            </a:r>
          </a:p>
          <a:p>
            <a:pPr marL="457200" indent="-457200">
              <a:buAutoNum type="arabicPeriod"/>
            </a:pPr>
            <a:r>
              <a:rPr lang="en-US" dirty="0"/>
              <a:t>Undo that commit with a reset of the HEAD</a:t>
            </a:r>
          </a:p>
          <a:p>
            <a:pPr marL="457200" indent="-457200">
              <a:buAutoNum type="arabicPeriod"/>
            </a:pPr>
            <a:r>
              <a:rPr lang="en-US" dirty="0"/>
              <a:t>(optional) Delete your branch</a:t>
            </a:r>
          </a:p>
          <a:p>
            <a:endParaRPr lang="en-US" dirty="0"/>
          </a:p>
        </p:txBody>
      </p:sp>
    </p:spTree>
    <p:extLst>
      <p:ext uri="{BB962C8B-B14F-4D97-AF65-F5344CB8AC3E}">
        <p14:creationId xmlns:p14="http://schemas.microsoft.com/office/powerpoint/2010/main" val="3641239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53DA9-A303-4F25-9587-21A5D40570E6}"/>
              </a:ext>
            </a:extLst>
          </p:cNvPr>
          <p:cNvSpPr>
            <a:spLocks noGrp="1"/>
          </p:cNvSpPr>
          <p:nvPr>
            <p:ph type="title"/>
          </p:nvPr>
        </p:nvSpPr>
        <p:spPr/>
        <p:txBody>
          <a:bodyPr>
            <a:normAutofit fontScale="90000"/>
          </a:bodyPr>
          <a:lstStyle/>
          <a:p>
            <a:r>
              <a:rPr lang="en-US" dirty="0"/>
              <a:t>Git Tutorial Alternative: Clone Julianne Quinn’s Lake Problem GitHub Repository</a:t>
            </a:r>
          </a:p>
        </p:txBody>
      </p:sp>
      <p:sp>
        <p:nvSpPr>
          <p:cNvPr id="3" name="Content Placeholder 2">
            <a:extLst>
              <a:ext uri="{FF2B5EF4-FFF2-40B4-BE49-F238E27FC236}">
                <a16:creationId xmlns:a16="http://schemas.microsoft.com/office/drawing/2014/main" id="{C3E97E4F-B164-4BDC-93DE-0D06E5ABDEA3}"/>
              </a:ext>
            </a:extLst>
          </p:cNvPr>
          <p:cNvSpPr>
            <a:spLocks noGrp="1"/>
          </p:cNvSpPr>
          <p:nvPr>
            <p:ph idx="1"/>
          </p:nvPr>
        </p:nvSpPr>
        <p:spPr/>
        <p:txBody>
          <a:bodyPr>
            <a:normAutofit fontScale="62500" lnSpcReduction="20000"/>
          </a:bodyPr>
          <a:lstStyle/>
          <a:p>
            <a:pPr marL="457200" indent="-457200">
              <a:buAutoNum type="arabicPeriod"/>
            </a:pPr>
            <a:r>
              <a:rPr lang="en-US" dirty="0"/>
              <a:t>Create a directory on your computer (or server) where you want to keep the repository (in scratch on HPCs)</a:t>
            </a:r>
          </a:p>
          <a:p>
            <a:pPr marL="457200" indent="-457200">
              <a:buAutoNum type="arabicPeriod"/>
            </a:pPr>
            <a:r>
              <a:rPr lang="en-US" dirty="0"/>
              <a:t>Navigate to that directory using the command line terminal of your choice (this can also be completed using a GUI of your choice)</a:t>
            </a:r>
          </a:p>
          <a:p>
            <a:pPr marL="457200" indent="-457200">
              <a:buAutoNum type="arabicPeriod"/>
            </a:pPr>
            <a:r>
              <a:rPr lang="en-US" dirty="0"/>
              <a:t>For Linux, load the git module</a:t>
            </a:r>
          </a:p>
          <a:p>
            <a:pPr marL="457200" indent="-457200">
              <a:buAutoNum type="arabicPeriod"/>
            </a:pPr>
            <a:r>
              <a:rPr lang="en-US" dirty="0"/>
              <a:t>Clone the </a:t>
            </a:r>
            <a:r>
              <a:rPr lang="en-US" dirty="0">
                <a:hlinkClick r:id="rId3"/>
              </a:rPr>
              <a:t>repository</a:t>
            </a:r>
            <a:r>
              <a:rPr lang="en-US" dirty="0"/>
              <a:t> into the directory</a:t>
            </a:r>
          </a:p>
          <a:p>
            <a:pPr marL="457200" indent="-457200">
              <a:buAutoNum type="arabicPeriod"/>
            </a:pPr>
            <a:r>
              <a:rPr lang="en-US" dirty="0"/>
              <a:t>Check out the branches on that repository (use –a to see all branches)</a:t>
            </a:r>
          </a:p>
          <a:p>
            <a:pPr marL="457200" indent="-457200">
              <a:buAutoNum type="arabicPeriod"/>
            </a:pPr>
            <a:r>
              <a:rPr lang="en-US" dirty="0"/>
              <a:t>Make your own branch in that repository</a:t>
            </a:r>
          </a:p>
          <a:p>
            <a:pPr marL="457200" indent="-457200">
              <a:buAutoNum type="arabicPeriod"/>
            </a:pPr>
            <a:r>
              <a:rPr lang="en-US" dirty="0"/>
              <a:t>Check out your branch</a:t>
            </a:r>
          </a:p>
          <a:p>
            <a:pPr marL="457200" indent="-457200">
              <a:buAutoNum type="arabicPeriod"/>
            </a:pPr>
            <a:r>
              <a:rPr lang="en-US" dirty="0"/>
              <a:t>Add a new docx file on your branch and save it</a:t>
            </a:r>
          </a:p>
          <a:p>
            <a:pPr marL="457200" indent="-457200">
              <a:buAutoNum type="arabicPeriod"/>
            </a:pPr>
            <a:r>
              <a:rPr lang="en-US" dirty="0"/>
              <a:t>Add a comment to a different file (e.g. README) in your branch and save it</a:t>
            </a:r>
          </a:p>
          <a:p>
            <a:pPr marL="457200" indent="-457200">
              <a:buAutoNum type="arabicPeriod"/>
            </a:pPr>
            <a:r>
              <a:rPr lang="en-US" dirty="0"/>
              <a:t>Check the status of the contents in the repository</a:t>
            </a:r>
          </a:p>
          <a:p>
            <a:pPr marL="457200" indent="-457200">
              <a:buAutoNum type="arabicPeriod"/>
            </a:pPr>
            <a:r>
              <a:rPr lang="en-US" dirty="0"/>
              <a:t>Pretend you don’t want to track files with a .docx extension. Let’s </a:t>
            </a:r>
            <a:r>
              <a:rPr lang="en-US" dirty="0">
                <a:hlinkClick r:id="rId4"/>
              </a:rPr>
              <a:t>gitignore</a:t>
            </a:r>
            <a:r>
              <a:rPr lang="en-US" dirty="0"/>
              <a:t> them!</a:t>
            </a:r>
          </a:p>
          <a:p>
            <a:pPr marL="457200" indent="-457200">
              <a:buAutoNum type="arabicPeriod"/>
            </a:pPr>
            <a:r>
              <a:rPr lang="en-US" dirty="0"/>
              <a:t>Check the status again</a:t>
            </a:r>
          </a:p>
          <a:p>
            <a:pPr marL="457200" indent="-457200">
              <a:buAutoNum type="arabicPeriod"/>
            </a:pPr>
            <a:r>
              <a:rPr lang="en-US" dirty="0"/>
              <a:t>Add the files to be staged for commit (tab complete helps)</a:t>
            </a:r>
          </a:p>
          <a:p>
            <a:pPr marL="457200" indent="-457200">
              <a:buAutoNum type="arabicPeriod"/>
            </a:pPr>
            <a:r>
              <a:rPr lang="en-US" dirty="0"/>
              <a:t>Commit the files to your branch (with a commit message)</a:t>
            </a:r>
          </a:p>
          <a:p>
            <a:pPr marL="457200" indent="-457200">
              <a:buAutoNum type="arabicPeriod"/>
            </a:pPr>
            <a:r>
              <a:rPr lang="en-US" dirty="0"/>
              <a:t>Check the status of your branch</a:t>
            </a:r>
          </a:p>
          <a:p>
            <a:pPr marL="457200" indent="-457200">
              <a:buAutoNum type="arabicPeriod"/>
            </a:pPr>
            <a:r>
              <a:rPr lang="en-US" dirty="0"/>
              <a:t>Now, let’s undo the changes and reset the HEAD back to the initial state </a:t>
            </a:r>
            <a:br>
              <a:rPr lang="en-US" dirty="0"/>
            </a:br>
            <a:r>
              <a:rPr lang="en-US" dirty="0"/>
              <a:t>This is extremely useful to know how to do (mistakes in coding happen)</a:t>
            </a:r>
          </a:p>
          <a:p>
            <a:pPr marL="457200" indent="-457200">
              <a:buAutoNum type="arabicPeriod"/>
            </a:pPr>
            <a:r>
              <a:rPr lang="en-US" dirty="0"/>
              <a:t>Delete your branch</a:t>
            </a:r>
          </a:p>
        </p:txBody>
      </p:sp>
    </p:spTree>
    <p:extLst>
      <p:ext uri="{BB962C8B-B14F-4D97-AF65-F5344CB8AC3E}">
        <p14:creationId xmlns:p14="http://schemas.microsoft.com/office/powerpoint/2010/main" val="16697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B3357-3618-41FB-B0D4-45E44CF59258}"/>
              </a:ext>
            </a:extLst>
          </p:cNvPr>
          <p:cNvSpPr>
            <a:spLocks noGrp="1"/>
          </p:cNvSpPr>
          <p:nvPr>
            <p:ph type="title"/>
          </p:nvPr>
        </p:nvSpPr>
        <p:spPr/>
        <p:txBody>
          <a:bodyPr/>
          <a:lstStyle/>
          <a:p>
            <a:pPr algn="ctr"/>
            <a:r>
              <a:rPr lang="en-US" dirty="0"/>
              <a:t>Git with </a:t>
            </a:r>
            <a:r>
              <a:rPr lang="en-US" dirty="0" err="1"/>
              <a:t>Sourcetree</a:t>
            </a:r>
            <a:r>
              <a:rPr lang="en-US" dirty="0"/>
              <a:t> </a:t>
            </a:r>
            <a:r>
              <a:rPr lang="en-US"/>
              <a:t>Tutorial  Videos</a:t>
            </a:r>
            <a:endParaRPr lang="en-US" dirty="0"/>
          </a:p>
        </p:txBody>
      </p:sp>
      <p:sp>
        <p:nvSpPr>
          <p:cNvPr id="3" name="Content Placeholder 2">
            <a:extLst>
              <a:ext uri="{FF2B5EF4-FFF2-40B4-BE49-F238E27FC236}">
                <a16:creationId xmlns:a16="http://schemas.microsoft.com/office/drawing/2014/main" id="{F3DDF620-94E3-450A-A488-264AE0057041}"/>
              </a:ext>
            </a:extLst>
          </p:cNvPr>
          <p:cNvSpPr>
            <a:spLocks noGrp="1"/>
          </p:cNvSpPr>
          <p:nvPr>
            <p:ph idx="1"/>
          </p:nvPr>
        </p:nvSpPr>
        <p:spPr/>
        <p:txBody>
          <a:bodyPr/>
          <a:lstStyle/>
          <a:p>
            <a:r>
              <a:rPr lang="en-US" b="1" dirty="0">
                <a:hlinkClick r:id="rId2"/>
              </a:rPr>
              <a:t>Tutorial 1</a:t>
            </a:r>
            <a:r>
              <a:rPr lang="en-US" dirty="0"/>
              <a:t>: Introduction to git Commands Using </a:t>
            </a:r>
            <a:r>
              <a:rPr lang="en-US" dirty="0" err="1"/>
              <a:t>Sourcetree</a:t>
            </a:r>
            <a:endParaRPr lang="en-US" dirty="0"/>
          </a:p>
          <a:p>
            <a:endParaRPr lang="en-US" dirty="0"/>
          </a:p>
          <a:p>
            <a:r>
              <a:rPr lang="en-US" b="1" dirty="0">
                <a:hlinkClick r:id="rId3"/>
              </a:rPr>
              <a:t>Tutorial 2</a:t>
            </a:r>
            <a:r>
              <a:rPr lang="en-US" dirty="0"/>
              <a:t>: More Advanced git Commands with </a:t>
            </a:r>
            <a:r>
              <a:rPr lang="en-US" dirty="0" err="1"/>
              <a:t>Sourcetree</a:t>
            </a:r>
            <a:endParaRPr lang="en-US" dirty="0"/>
          </a:p>
          <a:p>
            <a:r>
              <a:rPr lang="en-US" dirty="0"/>
              <a:t>	- multiple branches</a:t>
            </a:r>
          </a:p>
          <a:p>
            <a:r>
              <a:rPr lang="en-US" dirty="0"/>
              <a:t>	- working with remote repositories</a:t>
            </a:r>
          </a:p>
          <a:p>
            <a:endParaRPr lang="en-US" dirty="0"/>
          </a:p>
        </p:txBody>
      </p:sp>
    </p:spTree>
    <p:extLst>
      <p:ext uri="{BB962C8B-B14F-4D97-AF65-F5344CB8AC3E}">
        <p14:creationId xmlns:p14="http://schemas.microsoft.com/office/powerpoint/2010/main" val="26210626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54C79-F3AC-4C2A-B021-8C3302230BB9}"/>
              </a:ext>
            </a:extLst>
          </p:cNvPr>
          <p:cNvSpPr>
            <a:spLocks noGrp="1"/>
          </p:cNvSpPr>
          <p:nvPr>
            <p:ph type="title"/>
          </p:nvPr>
        </p:nvSpPr>
        <p:spPr/>
        <p:txBody>
          <a:bodyPr/>
          <a:lstStyle/>
          <a:p>
            <a:r>
              <a:rPr lang="en-US" dirty="0" err="1"/>
              <a:t>ssh</a:t>
            </a:r>
            <a:r>
              <a:rPr lang="en-US" dirty="0"/>
              <a:t> vs. https for cloning repositories</a:t>
            </a:r>
          </a:p>
        </p:txBody>
      </p:sp>
      <p:sp>
        <p:nvSpPr>
          <p:cNvPr id="3" name="Content Placeholder 2">
            <a:extLst>
              <a:ext uri="{FF2B5EF4-FFF2-40B4-BE49-F238E27FC236}">
                <a16:creationId xmlns:a16="http://schemas.microsoft.com/office/drawing/2014/main" id="{16348D93-6064-48A8-A0EC-05FA700E2F32}"/>
              </a:ext>
            </a:extLst>
          </p:cNvPr>
          <p:cNvSpPr>
            <a:spLocks noGrp="1"/>
          </p:cNvSpPr>
          <p:nvPr>
            <p:ph idx="1"/>
          </p:nvPr>
        </p:nvSpPr>
        <p:spPr/>
        <p:txBody>
          <a:bodyPr/>
          <a:lstStyle/>
          <a:p>
            <a:r>
              <a:rPr lang="en-US" dirty="0"/>
              <a:t>Set up a public </a:t>
            </a:r>
            <a:r>
              <a:rPr lang="en-US" dirty="0" err="1"/>
              <a:t>ssh</a:t>
            </a:r>
            <a:r>
              <a:rPr lang="en-US" dirty="0"/>
              <a:t> key for cloning the repository to remote computers. </a:t>
            </a:r>
            <a:br>
              <a:rPr lang="en-US" dirty="0"/>
            </a:br>
            <a:r>
              <a:rPr lang="en-US" dirty="0"/>
              <a:t>Jon Herman has a helpful blog post on the process: </a:t>
            </a:r>
            <a:r>
              <a:rPr lang="en-US" u="sng" dirty="0">
                <a:hlinkClick r:id="rId3"/>
              </a:rPr>
              <a:t>https://waterprogramming.wordpress.com/2013/05/02/making-ssh-better/</a:t>
            </a:r>
            <a:r>
              <a:rPr lang="en-US" dirty="0"/>
              <a:t>. </a:t>
            </a:r>
          </a:p>
          <a:p>
            <a:endParaRPr lang="en-US" dirty="0"/>
          </a:p>
        </p:txBody>
      </p:sp>
    </p:spTree>
    <p:extLst>
      <p:ext uri="{BB962C8B-B14F-4D97-AF65-F5344CB8AC3E}">
        <p14:creationId xmlns:p14="http://schemas.microsoft.com/office/powerpoint/2010/main" val="35053677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96672-8845-4747-B151-7872A5E097F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07C83CA-149D-4764-A05C-9674CC604F52}"/>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1525AA0F-6C85-4D63-B8B9-3CF778F2CD0E}"/>
              </a:ext>
            </a:extLst>
          </p:cNvPr>
          <p:cNvPicPr>
            <a:picLocks noChangeAspect="1"/>
          </p:cNvPicPr>
          <p:nvPr/>
        </p:nvPicPr>
        <p:blipFill>
          <a:blip r:embed="rId2"/>
          <a:stretch>
            <a:fillRect/>
          </a:stretch>
        </p:blipFill>
        <p:spPr>
          <a:xfrm>
            <a:off x="0" y="123031"/>
            <a:ext cx="9144000" cy="6611938"/>
          </a:xfrm>
          <a:prstGeom prst="rect">
            <a:avLst/>
          </a:prstGeom>
        </p:spPr>
      </p:pic>
      <p:sp>
        <p:nvSpPr>
          <p:cNvPr id="5" name="TextBox 4">
            <a:extLst>
              <a:ext uri="{FF2B5EF4-FFF2-40B4-BE49-F238E27FC236}">
                <a16:creationId xmlns:a16="http://schemas.microsoft.com/office/drawing/2014/main" id="{A620DB81-AE7E-4DEF-88D5-82A83B9E2283}"/>
              </a:ext>
            </a:extLst>
          </p:cNvPr>
          <p:cNvSpPr txBox="1"/>
          <p:nvPr/>
        </p:nvSpPr>
        <p:spPr>
          <a:xfrm>
            <a:off x="6096000" y="5951968"/>
            <a:ext cx="2514600" cy="369332"/>
          </a:xfrm>
          <a:prstGeom prst="rect">
            <a:avLst/>
          </a:prstGeom>
          <a:noFill/>
        </p:spPr>
        <p:txBody>
          <a:bodyPr wrap="square" rtlCol="0">
            <a:spAutoFit/>
          </a:bodyPr>
          <a:lstStyle/>
          <a:p>
            <a:r>
              <a:rPr lang="en-US" dirty="0"/>
              <a:t>J. Herman (2014)</a:t>
            </a:r>
          </a:p>
        </p:txBody>
      </p:sp>
    </p:spTree>
    <p:extLst>
      <p:ext uri="{BB962C8B-B14F-4D97-AF65-F5344CB8AC3E}">
        <p14:creationId xmlns:p14="http://schemas.microsoft.com/office/powerpoint/2010/main" val="543270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3511A-9463-4C89-9E31-203C1201DFB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BC6AA91-75E8-4C24-9BDF-50786562B026}"/>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DBFEE9B7-2751-4B41-BFA1-55C32465DB94}"/>
              </a:ext>
            </a:extLst>
          </p:cNvPr>
          <p:cNvPicPr>
            <a:picLocks noChangeAspect="1"/>
          </p:cNvPicPr>
          <p:nvPr/>
        </p:nvPicPr>
        <p:blipFill>
          <a:blip r:embed="rId2"/>
          <a:stretch>
            <a:fillRect/>
          </a:stretch>
        </p:blipFill>
        <p:spPr>
          <a:xfrm>
            <a:off x="381000" y="226133"/>
            <a:ext cx="8161514" cy="5717463"/>
          </a:xfrm>
          <a:prstGeom prst="rect">
            <a:avLst/>
          </a:prstGeom>
        </p:spPr>
      </p:pic>
      <p:sp>
        <p:nvSpPr>
          <p:cNvPr id="5" name="TextBox 4">
            <a:extLst>
              <a:ext uri="{FF2B5EF4-FFF2-40B4-BE49-F238E27FC236}">
                <a16:creationId xmlns:a16="http://schemas.microsoft.com/office/drawing/2014/main" id="{E7938C9B-CB7F-4ED2-9579-A2B222997D73}"/>
              </a:ext>
            </a:extLst>
          </p:cNvPr>
          <p:cNvSpPr txBox="1"/>
          <p:nvPr/>
        </p:nvSpPr>
        <p:spPr>
          <a:xfrm>
            <a:off x="6096000" y="5951968"/>
            <a:ext cx="2514600" cy="369332"/>
          </a:xfrm>
          <a:prstGeom prst="rect">
            <a:avLst/>
          </a:prstGeom>
          <a:noFill/>
        </p:spPr>
        <p:txBody>
          <a:bodyPr wrap="square" rtlCol="0">
            <a:spAutoFit/>
          </a:bodyPr>
          <a:lstStyle/>
          <a:p>
            <a:r>
              <a:rPr lang="en-US" dirty="0"/>
              <a:t>J. Herman (2014)</a:t>
            </a:r>
          </a:p>
        </p:txBody>
      </p:sp>
      <p:sp>
        <p:nvSpPr>
          <p:cNvPr id="6" name="Rectangle 5">
            <a:extLst>
              <a:ext uri="{FF2B5EF4-FFF2-40B4-BE49-F238E27FC236}">
                <a16:creationId xmlns:a16="http://schemas.microsoft.com/office/drawing/2014/main" id="{2F3CBCE0-E1DC-4143-8441-E8460691C640}"/>
              </a:ext>
            </a:extLst>
          </p:cNvPr>
          <p:cNvSpPr/>
          <p:nvPr/>
        </p:nvSpPr>
        <p:spPr>
          <a:xfrm>
            <a:off x="152400" y="5334000"/>
            <a:ext cx="838200" cy="6581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2494717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430AC-52D7-4F31-A2C6-CA607EF11838}"/>
              </a:ext>
            </a:extLst>
          </p:cNvPr>
          <p:cNvSpPr>
            <a:spLocks noGrp="1"/>
          </p:cNvSpPr>
          <p:nvPr>
            <p:ph type="title"/>
          </p:nvPr>
        </p:nvSpPr>
        <p:spPr/>
        <p:txBody>
          <a:bodyPr/>
          <a:lstStyle/>
          <a:p>
            <a:pPr algn="ctr"/>
            <a:r>
              <a:rPr lang="en-US" dirty="0"/>
              <a:t>More Motivation:  “</a:t>
            </a:r>
            <a:r>
              <a:rPr lang="en-US" dirty="0">
                <a:hlinkClick r:id="rId2"/>
              </a:rPr>
              <a:t>The Reproducibility Crisis</a:t>
            </a:r>
            <a:r>
              <a:rPr lang="en-US" dirty="0"/>
              <a:t>”</a:t>
            </a:r>
          </a:p>
        </p:txBody>
      </p:sp>
      <p:sp>
        <p:nvSpPr>
          <p:cNvPr id="3" name="Content Placeholder 2">
            <a:extLst>
              <a:ext uri="{FF2B5EF4-FFF2-40B4-BE49-F238E27FC236}">
                <a16:creationId xmlns:a16="http://schemas.microsoft.com/office/drawing/2014/main" id="{C975ED2D-4F3F-4481-9D51-A5B1F97FEE3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85DAA740-3428-4E90-BA48-040FFC81176E}"/>
              </a:ext>
            </a:extLst>
          </p:cNvPr>
          <p:cNvPicPr>
            <a:picLocks noChangeAspect="1"/>
          </p:cNvPicPr>
          <p:nvPr/>
        </p:nvPicPr>
        <p:blipFill>
          <a:blip r:embed="rId3"/>
          <a:stretch>
            <a:fillRect/>
          </a:stretch>
        </p:blipFill>
        <p:spPr>
          <a:xfrm>
            <a:off x="1019175" y="1176344"/>
            <a:ext cx="7105650" cy="4648193"/>
          </a:xfrm>
          <a:prstGeom prst="rect">
            <a:avLst/>
          </a:prstGeom>
        </p:spPr>
      </p:pic>
      <p:sp>
        <p:nvSpPr>
          <p:cNvPr id="5" name="Rectangle 4">
            <a:extLst>
              <a:ext uri="{FF2B5EF4-FFF2-40B4-BE49-F238E27FC236}">
                <a16:creationId xmlns:a16="http://schemas.microsoft.com/office/drawing/2014/main" id="{6FEE5979-42C1-4E6E-861A-002433F93115}"/>
              </a:ext>
            </a:extLst>
          </p:cNvPr>
          <p:cNvSpPr/>
          <p:nvPr/>
        </p:nvSpPr>
        <p:spPr>
          <a:xfrm>
            <a:off x="4572000" y="4724400"/>
            <a:ext cx="3048000" cy="152400"/>
          </a:xfrm>
          <a:prstGeom prst="rect">
            <a:avLst/>
          </a:prstGeom>
          <a:solidFill>
            <a:srgbClr val="FFFF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5">
            <a:extLst>
              <a:ext uri="{FF2B5EF4-FFF2-40B4-BE49-F238E27FC236}">
                <a16:creationId xmlns:a16="http://schemas.microsoft.com/office/drawing/2014/main" id="{54755CAD-C15D-41E4-9BEC-EB1AF6109EB0}"/>
              </a:ext>
            </a:extLst>
          </p:cNvPr>
          <p:cNvSpPr/>
          <p:nvPr/>
        </p:nvSpPr>
        <p:spPr>
          <a:xfrm>
            <a:off x="2695575" y="4876800"/>
            <a:ext cx="2714625" cy="152400"/>
          </a:xfrm>
          <a:prstGeom prst="rect">
            <a:avLst/>
          </a:prstGeom>
          <a:solidFill>
            <a:srgbClr val="FFFF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6262337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2A12E-ABE3-4C48-8CB8-CCF7F7893F38}"/>
              </a:ext>
            </a:extLst>
          </p:cNvPr>
          <p:cNvSpPr>
            <a:spLocks noGrp="1"/>
          </p:cNvSpPr>
          <p:nvPr>
            <p:ph type="title"/>
          </p:nvPr>
        </p:nvSpPr>
        <p:spPr>
          <a:xfrm>
            <a:off x="0" y="274638"/>
            <a:ext cx="9144000" cy="792162"/>
          </a:xfrm>
        </p:spPr>
        <p:txBody>
          <a:bodyPr>
            <a:normAutofit/>
          </a:bodyPr>
          <a:lstStyle/>
          <a:p>
            <a:pPr algn="ctr"/>
            <a:r>
              <a:rPr lang="en-US" dirty="0"/>
              <a:t>More Motivation:  “</a:t>
            </a:r>
            <a:r>
              <a:rPr lang="en-US" dirty="0">
                <a:hlinkClick r:id="rId2"/>
              </a:rPr>
              <a:t>The Reproducibility Crisis</a:t>
            </a:r>
            <a:r>
              <a:rPr lang="en-US" dirty="0"/>
              <a:t>”</a:t>
            </a:r>
          </a:p>
        </p:txBody>
      </p:sp>
      <p:sp>
        <p:nvSpPr>
          <p:cNvPr id="3" name="Content Placeholder 2">
            <a:extLst>
              <a:ext uri="{FF2B5EF4-FFF2-40B4-BE49-F238E27FC236}">
                <a16:creationId xmlns:a16="http://schemas.microsoft.com/office/drawing/2014/main" id="{B0548021-2EF3-42B8-AC87-6DB7D2EF9AD8}"/>
              </a:ext>
            </a:extLst>
          </p:cNvPr>
          <p:cNvSpPr>
            <a:spLocks noGrp="1"/>
          </p:cNvSpPr>
          <p:nvPr>
            <p:ph idx="1"/>
          </p:nvPr>
        </p:nvSpPr>
        <p:spPr/>
        <p:txBody>
          <a:bodyPr>
            <a:normAutofit fontScale="92500" lnSpcReduction="20000"/>
          </a:bodyPr>
          <a:lstStyle/>
          <a:p>
            <a:r>
              <a:rPr lang="en-US" dirty="0"/>
              <a:t>Many published studies are difficult or impossible to reproduce, given the paper and any supplied documentation alone.</a:t>
            </a:r>
          </a:p>
          <a:p>
            <a:endParaRPr lang="en-US" dirty="0"/>
          </a:p>
          <a:p>
            <a:r>
              <a:rPr lang="en-US" dirty="0"/>
              <a:t>Others require significant technical support from experts who have developed the code.</a:t>
            </a:r>
          </a:p>
          <a:p>
            <a:endParaRPr lang="en-US" dirty="0"/>
          </a:p>
          <a:p>
            <a:r>
              <a:rPr lang="en-US" dirty="0"/>
              <a:t>Only the code that ran the experiments can be used to exactly reproduce them. </a:t>
            </a:r>
            <a:br>
              <a:rPr lang="en-US" dirty="0"/>
            </a:br>
            <a:r>
              <a:rPr lang="en-US" dirty="0"/>
              <a:t>Modelers are biased by their education and experiences, and each programmer will make their own assumptions, which may or may not be documented in academic publications or reports.</a:t>
            </a:r>
          </a:p>
          <a:p>
            <a:endParaRPr lang="en-US" dirty="0"/>
          </a:p>
          <a:p>
            <a:r>
              <a:rPr lang="en-US" dirty="0"/>
              <a:t>Even code that is provided and reproducible may be impossible to understand – the ultimate goal of reproducibility is on out-of-sample tests to develop consensus (replicability)</a:t>
            </a:r>
          </a:p>
        </p:txBody>
      </p:sp>
    </p:spTree>
    <p:extLst>
      <p:ext uri="{BB962C8B-B14F-4D97-AF65-F5344CB8AC3E}">
        <p14:creationId xmlns:p14="http://schemas.microsoft.com/office/powerpoint/2010/main" val="1942526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08C9B-90CE-45C0-9DFE-2CCF8B3D43E3}"/>
              </a:ext>
            </a:extLst>
          </p:cNvPr>
          <p:cNvSpPr>
            <a:spLocks noGrp="1"/>
          </p:cNvSpPr>
          <p:nvPr>
            <p:ph type="title"/>
          </p:nvPr>
        </p:nvSpPr>
        <p:spPr>
          <a:xfrm>
            <a:off x="0" y="274638"/>
            <a:ext cx="9144000" cy="792162"/>
          </a:xfrm>
        </p:spPr>
        <p:txBody>
          <a:bodyPr>
            <a:normAutofit fontScale="90000"/>
          </a:bodyPr>
          <a:lstStyle/>
          <a:p>
            <a:pPr algn="ctr"/>
            <a:r>
              <a:rPr lang="en-US" dirty="0"/>
              <a:t>What is the main contribution of computational research? The paper? The code?</a:t>
            </a:r>
          </a:p>
        </p:txBody>
      </p:sp>
      <p:sp>
        <p:nvSpPr>
          <p:cNvPr id="3" name="Content Placeholder 2">
            <a:extLst>
              <a:ext uri="{FF2B5EF4-FFF2-40B4-BE49-F238E27FC236}">
                <a16:creationId xmlns:a16="http://schemas.microsoft.com/office/drawing/2014/main" id="{C50789BE-A5A0-471D-BB88-730A2690C610}"/>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A4B113CA-BCCE-4CD6-AB76-07C3804215CC}"/>
              </a:ext>
            </a:extLst>
          </p:cNvPr>
          <p:cNvPicPr>
            <a:picLocks noChangeAspect="1"/>
          </p:cNvPicPr>
          <p:nvPr/>
        </p:nvPicPr>
        <p:blipFill>
          <a:blip r:embed="rId3"/>
          <a:stretch>
            <a:fillRect/>
          </a:stretch>
        </p:blipFill>
        <p:spPr>
          <a:xfrm>
            <a:off x="0" y="2295964"/>
            <a:ext cx="9144000" cy="2266072"/>
          </a:xfrm>
          <a:prstGeom prst="rect">
            <a:avLst/>
          </a:prstGeom>
        </p:spPr>
      </p:pic>
      <p:sp>
        <p:nvSpPr>
          <p:cNvPr id="5" name="TextBox 4">
            <a:extLst>
              <a:ext uri="{FF2B5EF4-FFF2-40B4-BE49-F238E27FC236}">
                <a16:creationId xmlns:a16="http://schemas.microsoft.com/office/drawing/2014/main" id="{8922DC95-5F46-4A3C-9CFB-875F1E893B18}"/>
              </a:ext>
            </a:extLst>
          </p:cNvPr>
          <p:cNvSpPr txBox="1"/>
          <p:nvPr/>
        </p:nvSpPr>
        <p:spPr>
          <a:xfrm>
            <a:off x="4601308" y="5756865"/>
            <a:ext cx="4466492" cy="923330"/>
          </a:xfrm>
          <a:prstGeom prst="rect">
            <a:avLst/>
          </a:prstGeom>
          <a:noFill/>
        </p:spPr>
        <p:txBody>
          <a:bodyPr wrap="square" rtlCol="0">
            <a:spAutoFit/>
          </a:bodyPr>
          <a:lstStyle/>
          <a:p>
            <a:r>
              <a:rPr lang="en-US" dirty="0"/>
              <a:t>Slide from Victoria </a:t>
            </a:r>
            <a:r>
              <a:rPr lang="en-US" dirty="0" err="1"/>
              <a:t>Stodden</a:t>
            </a:r>
            <a:r>
              <a:rPr lang="en-US" dirty="0"/>
              <a:t> (2012; 2014) </a:t>
            </a:r>
            <a:br>
              <a:rPr lang="en-US" dirty="0"/>
            </a:br>
            <a:r>
              <a:rPr lang="en-US" dirty="0"/>
              <a:t>Department of Information Science, UIUC</a:t>
            </a:r>
          </a:p>
          <a:p>
            <a:endParaRPr lang="en-US" dirty="0"/>
          </a:p>
        </p:txBody>
      </p:sp>
    </p:spTree>
    <p:extLst>
      <p:ext uri="{BB962C8B-B14F-4D97-AF65-F5344CB8AC3E}">
        <p14:creationId xmlns:p14="http://schemas.microsoft.com/office/powerpoint/2010/main" val="2915573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E0C3-057D-454E-856C-99073B96AB7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2A8FF40-19D5-4922-A604-EF2BEB22AACD}"/>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94CD665B-0D37-4E7A-80D9-E7D427D0A25F}"/>
              </a:ext>
            </a:extLst>
          </p:cNvPr>
          <p:cNvPicPr>
            <a:picLocks noChangeAspect="1"/>
          </p:cNvPicPr>
          <p:nvPr/>
        </p:nvPicPr>
        <p:blipFill>
          <a:blip r:embed="rId2"/>
          <a:stretch>
            <a:fillRect/>
          </a:stretch>
        </p:blipFill>
        <p:spPr>
          <a:xfrm>
            <a:off x="457200" y="427304"/>
            <a:ext cx="8394976" cy="5521868"/>
          </a:xfrm>
          <a:prstGeom prst="rect">
            <a:avLst/>
          </a:prstGeom>
        </p:spPr>
      </p:pic>
      <p:sp>
        <p:nvSpPr>
          <p:cNvPr id="5" name="TextBox 4">
            <a:extLst>
              <a:ext uri="{FF2B5EF4-FFF2-40B4-BE49-F238E27FC236}">
                <a16:creationId xmlns:a16="http://schemas.microsoft.com/office/drawing/2014/main" id="{434878F2-B427-45F7-B15E-210379810C26}"/>
              </a:ext>
            </a:extLst>
          </p:cNvPr>
          <p:cNvSpPr txBox="1"/>
          <p:nvPr/>
        </p:nvSpPr>
        <p:spPr>
          <a:xfrm>
            <a:off x="6096000" y="5951968"/>
            <a:ext cx="2514600" cy="369332"/>
          </a:xfrm>
          <a:prstGeom prst="rect">
            <a:avLst/>
          </a:prstGeom>
          <a:noFill/>
        </p:spPr>
        <p:txBody>
          <a:bodyPr wrap="square" rtlCol="0">
            <a:spAutoFit/>
          </a:bodyPr>
          <a:lstStyle/>
          <a:p>
            <a:r>
              <a:rPr lang="en-US" dirty="0"/>
              <a:t>J. Herman (2014)</a:t>
            </a:r>
          </a:p>
        </p:txBody>
      </p:sp>
      <p:sp>
        <p:nvSpPr>
          <p:cNvPr id="6" name="TextBox 5">
            <a:extLst>
              <a:ext uri="{FF2B5EF4-FFF2-40B4-BE49-F238E27FC236}">
                <a16:creationId xmlns:a16="http://schemas.microsoft.com/office/drawing/2014/main" id="{67A9CD46-AF94-4536-928F-5C7287DA9056}"/>
              </a:ext>
            </a:extLst>
          </p:cNvPr>
          <p:cNvSpPr txBox="1"/>
          <p:nvPr/>
        </p:nvSpPr>
        <p:spPr>
          <a:xfrm>
            <a:off x="3276599" y="5998694"/>
            <a:ext cx="2819401" cy="369332"/>
          </a:xfrm>
          <a:prstGeom prst="rect">
            <a:avLst/>
          </a:prstGeom>
          <a:noFill/>
        </p:spPr>
        <p:txBody>
          <a:bodyPr wrap="square" rtlCol="0">
            <a:spAutoFit/>
          </a:bodyPr>
          <a:lstStyle/>
          <a:p>
            <a:r>
              <a:rPr lang="en-US" dirty="0"/>
              <a:t>IP: intellectual property</a:t>
            </a:r>
          </a:p>
        </p:txBody>
      </p:sp>
    </p:spTree>
    <p:extLst>
      <p:ext uri="{BB962C8B-B14F-4D97-AF65-F5344CB8AC3E}">
        <p14:creationId xmlns:p14="http://schemas.microsoft.com/office/powerpoint/2010/main" val="1098416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90000"/>
          </a:schemeClr>
        </a:solidFill>
        <a:ln>
          <a:solidFill>
            <a:schemeClr val="bg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23507</TotalTime>
  <Words>3061</Words>
  <Application>Microsoft Office PowerPoint</Application>
  <PresentationFormat>On-screen Show (4:3)</PresentationFormat>
  <Paragraphs>362</Paragraphs>
  <Slides>38</Slides>
  <Notes>11</Notes>
  <HiddenSlides>2</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Courier New</vt:lpstr>
      <vt:lpstr>Calibri Light</vt:lpstr>
      <vt:lpstr>Calibri</vt:lpstr>
      <vt:lpstr>Cambria</vt:lpstr>
      <vt:lpstr>CMU Bright</vt:lpstr>
      <vt:lpstr>Gill Sans MT</vt:lpstr>
      <vt:lpstr>Arial</vt:lpstr>
      <vt:lpstr>Office Theme</vt:lpstr>
      <vt:lpstr>Developing Open Source Software using  Version Control Systems  An Introduction to the Git Language for  Documenting your Computational Research</vt:lpstr>
      <vt:lpstr>Outline</vt:lpstr>
      <vt:lpstr>PowerPoint Presentation</vt:lpstr>
      <vt:lpstr>PowerPoint Presentation</vt:lpstr>
      <vt:lpstr>PowerPoint Presentation</vt:lpstr>
      <vt:lpstr>More Motivation:  “The Reproducibility Crisis”</vt:lpstr>
      <vt:lpstr>More Motivation:  “The Reproducibility Crisis”</vt:lpstr>
      <vt:lpstr>What is the main contribution of computational research? The paper? The code?</vt:lpstr>
      <vt:lpstr>PowerPoint Presentation</vt:lpstr>
      <vt:lpstr>PowerPoint Presentation</vt:lpstr>
      <vt:lpstr>Why are version control and open source software good for research?</vt:lpstr>
      <vt:lpstr>PowerPoint Presentation</vt:lpstr>
      <vt:lpstr>Useful Resources to Learn the Git Language</vt:lpstr>
      <vt:lpstr>How to install git</vt:lpstr>
      <vt:lpstr>PowerPoint Presentation</vt:lpstr>
      <vt:lpstr>PowerPoint Presentation</vt:lpstr>
      <vt:lpstr>PowerPoint Presentation</vt:lpstr>
      <vt:lpstr>PowerPoint Presentation</vt:lpstr>
      <vt:lpstr>PowerPoint Presentation</vt:lpstr>
      <vt:lpstr>PowerPoint Presentation</vt:lpstr>
      <vt:lpstr>Pro Tips for Git</vt:lpstr>
      <vt:lpstr>Free Cloud Services/Hosts with Git Support</vt:lpstr>
      <vt:lpstr>Important: git and GitHub are not the same thing</vt:lpstr>
      <vt:lpstr>Ok, so what about GitHub?</vt:lpstr>
      <vt:lpstr>GitHub – LinkedIn for Code</vt:lpstr>
      <vt:lpstr>What’s included in a GitHub Repository?</vt:lpstr>
      <vt:lpstr>Detailed Contents of a Code Repository</vt:lpstr>
      <vt:lpstr>Getting Code from GitHub</vt:lpstr>
      <vt:lpstr>Committing and Gathering Code Changes using GitHub</vt:lpstr>
      <vt:lpstr>Sourcetree GUI – Visualizing your Commits</vt:lpstr>
      <vt:lpstr>Sourcetree GUI – Visualizing your Commits</vt:lpstr>
      <vt:lpstr>Legal: Licensing Code</vt:lpstr>
      <vt:lpstr>Legal: Licensing Code</vt:lpstr>
      <vt:lpstr>Git Tutorial #1: Clone Laurence Lin’s RHESSysEastCoast Ecohydrological Model GitHub Repository</vt:lpstr>
      <vt:lpstr>Tutorial Extras – adding and changing your files</vt:lpstr>
      <vt:lpstr>Git Tutorial Alternative: Clone Julianne Quinn’s Lake Problem GitHub Repository</vt:lpstr>
      <vt:lpstr>Git with Sourcetree Tutorial  Videos</vt:lpstr>
      <vt:lpstr>ssh vs. https for cloning repositories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Jon Herman</dc:creator>
  <cp:lastModifiedBy>Jared Smith</cp:lastModifiedBy>
  <cp:revision>656</cp:revision>
  <dcterms:created xsi:type="dcterms:W3CDTF">2006-08-16T00:00:00Z</dcterms:created>
  <dcterms:modified xsi:type="dcterms:W3CDTF">2020-08-04T12:06:47Z</dcterms:modified>
</cp:coreProperties>
</file>