
<file path=[Content_Types].xml><?xml version="1.0" encoding="utf-8"?>
<Types xmlns="http://schemas.openxmlformats.org/package/2006/content-types">
  <Override PartName="/ppt/slideLayouts/slideLayout8.xml" ContentType="application/vnd.openxmlformats-officedocument.presentationml.slideLayout+xml"/>
  <Override PartName="/ppt/diagrams/quickStyle7.xml" ContentType="application/vnd.openxmlformats-officedocument.drawingml.diagramStyle+xml"/>
  <Override PartName="/ppt/diagrams/drawing2.xml" ContentType="application/vnd.ms-office.drawingml.diagramDrawing+xml"/>
  <Override PartName="/ppt/notesSlides/notesSlide11.xml" ContentType="application/vnd.openxmlformats-officedocument.presentationml.notesSlide+xml"/>
  <Override PartName="/ppt/media/audio3.bin" ContentType="audio/unknown"/>
  <Override PartName="/ppt/diagrams/colors1.xml" ContentType="application/vnd.openxmlformats-officedocument.drawingml.diagramColors+xml"/>
  <Override PartName="/ppt/notesSlides/notesSlide9.xml" ContentType="application/vnd.openxmlformats-officedocument.presentationml.notesSlide+xml"/>
  <Override PartName="/ppt/diagrams/drawing4.xml" ContentType="application/vnd.ms-office.drawingml.diagramDrawing+xml"/>
  <Override PartName="/docProps/app.xml" ContentType="application/vnd.openxmlformats-officedocument.extended-properties+xml"/>
  <Override PartName="/ppt/diagrams/layout1.xml" ContentType="application/vnd.openxmlformats-officedocument.drawingml.diagramLayout+xml"/>
  <Override PartName="/ppt/slides/slide11.xml" ContentType="application/vnd.openxmlformats-officedocument.presentationml.slide+xml"/>
  <Override PartName="/ppt/slides/slide18.xml" ContentType="application/vnd.openxmlformats-officedocument.presentationml.slide+xml"/>
  <Override PartName="/ppt/media/audio5.bin" ContentType="audio/unknown"/>
  <Override PartName="/ppt/notesSlides/notesSlide16.xml" ContentType="application/vnd.openxmlformats-officedocument.presentationml.notesSlide+xml"/>
  <Override PartName="/ppt/media/audio20.bin" ContentType="audio/unknown"/>
  <Override PartName="/ppt/slideLayouts/slideLayout3.xml" ContentType="application/vnd.openxmlformats-officedocument.presentationml.slideLayout+xml"/>
  <Override PartName="/ppt/diagrams/colors7.xml" ContentType="application/vnd.openxmlformats-officedocument.drawingml.diagramColors+xml"/>
  <Override PartName="/ppt/slideLayouts/slideLayout9.xml" ContentType="application/vnd.openxmlformats-officedocument.presentationml.slideLayout+xml"/>
  <Override PartName="/ppt/diagrams/drawing7.xml" ContentType="application/vnd.ms-office.drawingml.diagramDrawing+xml"/>
  <Override PartName="/ppt/diagrams/drawing5.xml" ContentType="application/vnd.ms-office.drawingml.diagramDrawing+xml"/>
  <Override PartName="/ppt/media/audio15.bin" ContentType="audio/unknown"/>
  <Override PartName="/ppt/notesMasters/notesMaster1.xml" ContentType="application/vnd.openxmlformats-officedocument.presentationml.notesMaster+xml"/>
  <Override PartName="/ppt/slides/slide1.xml" ContentType="application/vnd.openxmlformats-officedocument.presentationml.slide+xml"/>
  <Override PartName="/ppt/tableStyles.xml" ContentType="application/vnd.openxmlformats-officedocument.presentationml.tableStyles+xml"/>
  <Override PartName="/ppt/slides/slide7.xml" ContentType="application/vnd.openxmlformats-officedocument.presentationml.slide+xml"/>
  <Override PartName="/ppt/viewProps.xml" ContentType="application/vnd.openxmlformats-officedocument.presentationml.viewProps+xml"/>
  <Override PartName="/ppt/diagrams/data1.xml" ContentType="application/vnd.openxmlformats-officedocument.drawingml.diagramData+xml"/>
  <Override PartName="/ppt/media/audio9.bin" ContentType="audio/unknown"/>
  <Override PartName="/ppt/diagrams/quickStyle3.xml" ContentType="application/vnd.openxmlformats-officedocument.drawingml.diagramStyle+xml"/>
  <Override PartName="/ppt/media/audio7.bin" ContentType="audio/unknown"/>
  <Override PartName="/ppt/diagrams/layout4.xml" ContentType="application/vnd.openxmlformats-officedocument.drawingml.diagramLayout+xml"/>
  <Override PartName="/ppt/notesSlides/notesSlide4.xml" ContentType="application/vnd.openxmlformats-officedocument.presentationml.notesSlide+xml"/>
  <Override PartName="/ppt/notesSlides/notesSlide15.xml" ContentType="application/vnd.openxmlformats-officedocument.presentationml.notesSlide+xml"/>
  <Override PartName="/ppt/media/audio2.bin" ContentType="audio/unknown"/>
  <Override PartName="/ppt/slides/slide13.xml" ContentType="application/vnd.openxmlformats-officedocument.presentationml.slide+xml"/>
  <Override PartName="/ppt/notesSlides/notesSlide17.xml" ContentType="application/vnd.openxmlformats-officedocument.presentationml.notesSlide+xml"/>
  <Override PartName="/ppt/notesSlides/notesSlide6.xml" ContentType="application/vnd.openxmlformats-officedocument.presentationml.notesSlide+xml"/>
  <Override PartName="/ppt/slides/slide20.xml" ContentType="application/vnd.openxmlformats-officedocument.presentationml.slide+xml"/>
  <Override PartName="/ppt/slides/slide17.xml" ContentType="application/vnd.openxmlformats-officedocument.presentationml.slide+xml"/>
  <Override PartName="/ppt/diagrams/data6.xml" ContentType="application/vnd.openxmlformats-officedocument.drawingml.diagramData+xml"/>
  <Override PartName="/ppt/slideLayouts/slideLayout4.xml" ContentType="application/vnd.openxmlformats-officedocument.presentationml.slideLayout+xml"/>
  <Override PartName="/ppt/notesSlides/notesSlide13.xml" ContentType="application/vnd.openxmlformats-officedocument.presentationml.notesSlide+xml"/>
  <Override PartName="/ppt/slideLayouts/slideLayout2.xml" ContentType="application/vnd.openxmlformats-officedocument.presentationml.slideLayout+xml"/>
  <Override PartName="/ppt/diagrams/data3.xml" ContentType="application/vnd.openxmlformats-officedocument.drawingml.diagramData+xml"/>
  <Override PartName="/ppt/notesSlides/notesSlide1.xml" ContentType="application/vnd.openxmlformats-officedocument.presentationml.notesSlide+xml"/>
  <Override PartName="/ppt/diagrams/quickStyle1.xml" ContentType="application/vnd.openxmlformats-officedocument.drawingml.diagramStyle+xml"/>
  <Override PartName="/ppt/slideLayouts/slideLayout6.xml" ContentType="application/vnd.openxmlformats-officedocument.presentationml.slideLayout+xml"/>
  <Override PartName="/ppt/diagrams/quickStyle2.xml" ContentType="application/vnd.openxmlformats-officedocument.drawingml.diagramStyle+xml"/>
  <Override PartName="/ppt/media/audio13.bin" ContentType="audio/unknown"/>
  <Override PartName="/ppt/slides/slide10.xml" ContentType="application/vnd.openxmlformats-officedocument.presentationml.slide+xml"/>
  <Override PartName="/ppt/media/audio4.bin" ContentType="audio/unknown"/>
  <Override PartName="/ppt/presProps.xml" ContentType="application/vnd.openxmlformats-officedocument.presentationml.presProps+xml"/>
  <Override PartName="/ppt/diagrams/quickStyle5.xml" ContentType="application/vnd.openxmlformats-officedocument.drawingml.diagramStyle+xml"/>
  <Override PartName="/ppt/notesSlides/notesSlide18.xml" ContentType="application/vnd.openxmlformats-officedocument.presentationml.notesSlide+xml"/>
  <Default Extension="png" ContentType="image/png"/>
  <Override PartName="/ppt/media/audio10.bin" ContentType="audio/unknown"/>
  <Override PartName="/docProps/core.xml" ContentType="application/vnd.openxmlformats-package.core-properties+xml"/>
  <Override PartName="/ppt/media/audio8.bin" ContentType="audio/unknown"/>
  <Default Extension="bin" ContentType="application/vnd.openxmlformats-officedocument.presentationml.printerSettings"/>
  <Override PartName="/ppt/notesSlides/notesSlide10.xml" ContentType="application/vnd.openxmlformats-officedocument.presentationml.notesSlide+xml"/>
  <Override PartName="/ppt/media/audio19.bin" ContentType="audio/unknown"/>
  <Override PartName="/ppt/media/audio6.bin" ContentType="audio/unknown"/>
  <Override PartName="/ppt/slides/slide19.xml" ContentType="application/vnd.openxmlformats-officedocument.presentationml.slide+xml"/>
  <Override PartName="/ppt/slides/slide12.xml" ContentType="application/vnd.openxmlformats-officedocument.presentationml.slide+xml"/>
  <Override PartName="/ppt/notesSlides/notesSlide2.xml" ContentType="application/vnd.openxmlformats-officedocument.presentationml.notesSlide+xml"/>
  <Override PartName="/ppt/diagrams/data7.xml" ContentType="application/vnd.openxmlformats-officedocument.drawingml.diagramData+xml"/>
  <Override PartName="/ppt/notesSlides/notesSlide14.xml" ContentType="application/vnd.openxmlformats-officedocument.presentationml.notesSlide+xml"/>
  <Override PartName="/ppt/theme/theme2.xml" ContentType="application/vnd.openxmlformats-officedocument.theme+xml"/>
  <Override PartName="/ppt/slides/slide2.xml" ContentType="application/vnd.openxmlformats-officedocument.presentationml.slide+xml"/>
  <Override PartName="/ppt/diagrams/colors4.xml" ContentType="application/vnd.openxmlformats-officedocument.drawingml.diagramColors+xml"/>
  <Override PartName="/ppt/slideLayouts/slideLayout5.xml" ContentType="application/vnd.openxmlformats-officedocument.presentationml.slideLayout+xml"/>
  <Override PartName="/ppt/slideLayouts/slideLayout10.xml" ContentType="application/vnd.openxmlformats-officedocument.presentationml.slideLayout+xml"/>
  <Override PartName="/ppt/diagrams/layout2.xml" ContentType="application/vnd.openxmlformats-officedocument.drawingml.diagramLayout+xml"/>
  <Override PartName="/ppt/media/audio18.bin" ContentType="audio/unknown"/>
  <Override PartName="/ppt/notesSlides/notesSlide3.xml" ContentType="application/vnd.openxmlformats-officedocument.presentationml.notesSlide+xml"/>
  <Default Extension="xml" ContentType="application/xml"/>
  <Override PartName="/ppt/slideMasters/slideMaster1.xml" ContentType="application/vnd.openxmlformats-officedocument.presentationml.slideMaster+xml"/>
  <Override PartName="/ppt/notesSlides/notesSlide7.xml" ContentType="application/vnd.openxmlformats-officedocument.presentationml.notesSlide+xml"/>
  <Override PartName="/ppt/notesSlides/notesSlide19.xml" ContentType="application/vnd.openxmlformats-officedocument.presentationml.notesSlide+xml"/>
  <Override PartName="/ppt/slides/slide14.xml" ContentType="application/vnd.openxmlformats-officedocument.presentationml.slide+xml"/>
  <Override PartName="/ppt/diagrams/drawing3.xml" ContentType="application/vnd.ms-office.drawingml.diagramDrawing+xml"/>
  <Override PartName="/ppt/media/audio1.bin" ContentType="audio/unknown"/>
  <Override PartName="/ppt/diagrams/quickStyle4.xml" ContentType="application/vnd.openxmlformats-officedocument.drawingml.diagramStyle+xml"/>
  <Override PartName="/ppt/diagrams/data5.xml" ContentType="application/vnd.openxmlformats-officedocument.drawingml.diagramData+xml"/>
  <Override PartName="/ppt/notesSlides/notesSlide12.xml" ContentType="application/vnd.openxmlformats-officedocument.presentationml.notesSlide+xml"/>
  <Override PartName="/ppt/diagrams/colors3.xml" ContentType="application/vnd.openxmlformats-officedocument.drawingml.diagramColors+xml"/>
  <Override PartName="/ppt/media/audio11.bin" ContentType="audio/unknown"/>
  <Override PartName="/ppt/notesSlides/notesSlide5.xml" ContentType="application/vnd.openxmlformats-officedocument.presentationml.notesSlide+xml"/>
  <Override PartName="/ppt/diagrams/data4.xml" ContentType="application/vnd.openxmlformats-officedocument.drawingml.diagramData+xml"/>
  <Override PartName="/ppt/diagrams/drawing6.xml" ContentType="application/vnd.ms-office.drawingml.diagramDrawing+xml"/>
  <Override PartName="/ppt/slideLayouts/slideLayout1.xml" ContentType="application/vnd.openxmlformats-officedocument.presentationml.slideLayout+xml"/>
  <Override PartName="/ppt/diagrams/layout5.xml" ContentType="application/vnd.openxmlformats-officedocument.drawingml.diagramLayout+xml"/>
  <Override PartName="/ppt/theme/theme1.xml" ContentType="application/vnd.openxmlformats-officedocument.theme+xml"/>
  <Override PartName="/ppt/diagrams/quickStyle6.xml" ContentType="application/vnd.openxmlformats-officedocument.drawingml.diagramStyle+xml"/>
  <Override PartName="/ppt/diagrams/layout7.xml" ContentType="application/vnd.openxmlformats-officedocument.drawingml.diagramLayout+xml"/>
  <Override PartName="/ppt/presentation.xml" ContentType="application/vnd.openxmlformats-officedocument.presentationml.presentation.main+xml"/>
  <Override PartName="/ppt/media/audio16.bin" ContentType="audio/unknown"/>
  <Override PartName="/ppt/slides/slide5.xml" ContentType="application/vnd.openxmlformats-officedocument.presentationml.slide+xml"/>
  <Override PartName="/ppt/diagrams/layout6.xml" ContentType="application/vnd.openxmlformats-officedocument.drawingml.diagramLayout+xml"/>
  <Override PartName="/ppt/slideLayouts/slideLayout7.xml" ContentType="application/vnd.openxmlformats-officedocument.presentationml.slideLayout+xml"/>
  <Override PartName="/ppt/media/audio17.bin" ContentType="audio/unknown"/>
  <Default Extension="jpeg" ContentType="image/jpeg"/>
  <Override PartName="/ppt/slides/slide3.xml" ContentType="application/vnd.openxmlformats-officedocument.presentationml.slide+xml"/>
  <Override PartName="/ppt/slides/slide4.xml" ContentType="application/vnd.openxmlformats-officedocument.presentationml.slide+xml"/>
  <Override PartName="/ppt/slideLayouts/slideLayout11.xml" ContentType="application/vnd.openxmlformats-officedocument.presentationml.slideLayout+xml"/>
  <Override PartName="/ppt/notesSlides/notesSlide8.xml" ContentType="application/vnd.openxmlformats-officedocument.presentationml.notesSlide+xml"/>
  <Override PartName="/ppt/slides/slide8.xml" ContentType="application/vnd.openxmlformats-officedocument.presentationml.slide+xml"/>
  <Override PartName="/ppt/slides/slide15.xml" ContentType="application/vnd.openxmlformats-officedocument.presentationml.slide+xml"/>
  <Default Extension="rels" ContentType="application/vnd.openxmlformats-package.relationships+xml"/>
  <Override PartName="/ppt/slides/slide9.xml" ContentType="application/vnd.openxmlformats-officedocument.presentationml.slide+xml"/>
  <Override PartName="/ppt/diagrams/drawing1.xml" ContentType="application/vnd.ms-office.drawingml.diagramDrawing+xml"/>
  <Override PartName="/ppt/media/audio12.bin" ContentType="audio/unknown"/>
  <Override PartName="/ppt/tags/tag1.xml" ContentType="application/vnd.openxmlformats-officedocument.presentationml.tags+xml"/>
  <Override PartName="/ppt/diagrams/layout3.xml" ContentType="application/vnd.openxmlformats-officedocument.drawingml.diagramLayout+xml"/>
  <Override PartName="/ppt/diagrams/colors5.xml" ContentType="application/vnd.openxmlformats-officedocument.drawingml.diagramColors+xml"/>
  <Override PartName="/ppt/media/audio14.bin" ContentType="audio/unknown"/>
  <Override PartName="/ppt/diagrams/colors2.xml" ContentType="application/vnd.openxmlformats-officedocument.drawingml.diagramColors+xml"/>
  <Override PartName="/ppt/slides/slide6.xml" ContentType="application/vnd.openxmlformats-officedocument.presentationml.slide+xml"/>
  <Override PartName="/ppt/slides/slide16.xml" ContentType="application/vnd.openxmlformats-officedocument.presentationml.slide+xml"/>
  <Override PartName="/ppt/diagrams/colors6.xml" ContentType="application/vnd.openxmlformats-officedocument.drawingml.diagramColors+xml"/>
  <Override PartName="/ppt/notesSlides/notesSlide20.xml" ContentType="application/vnd.openxmlformats-officedocument.presentationml.notesSlide+xml"/>
  <Override PartName="/ppt/diagrams/data2.xml" ContentType="application/vnd.openxmlformats-officedocument.drawingml.diagramData+xml"/>
</Types>
</file>

<file path=_rels/.rels><?xml version="1.0" encoding="UTF-8" standalone="yes"?>
<Relationships xmlns="http://schemas.openxmlformats.org/package/2006/relationships"><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 Id="rId3"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aveSubsetFonts="1" autoCompressPictures="0">
  <p:sldMasterIdLst>
    <p:sldMasterId id="2147483648" r:id="rId1"/>
  </p:sldMasterIdLst>
  <p:notesMasterIdLst>
    <p:notesMasterId r:id="rId22"/>
  </p:notesMasterIdLst>
  <p:sldIdLst>
    <p:sldId id="282" r:id="rId2"/>
    <p:sldId id="268" r:id="rId3"/>
    <p:sldId id="256" r:id="rId4"/>
    <p:sldId id="258" r:id="rId5"/>
    <p:sldId id="261" r:id="rId6"/>
    <p:sldId id="265" r:id="rId7"/>
    <p:sldId id="278" r:id="rId8"/>
    <p:sldId id="271" r:id="rId9"/>
    <p:sldId id="273" r:id="rId10"/>
    <p:sldId id="257" r:id="rId11"/>
    <p:sldId id="259" r:id="rId12"/>
    <p:sldId id="264" r:id="rId13"/>
    <p:sldId id="260" r:id="rId14"/>
    <p:sldId id="275" r:id="rId15"/>
    <p:sldId id="262" r:id="rId16"/>
    <p:sldId id="263" r:id="rId17"/>
    <p:sldId id="279" r:id="rId18"/>
    <p:sldId id="280" r:id="rId19"/>
    <p:sldId id="276" r:id="rId20"/>
    <p:sldId id="281" r:id="rId21"/>
  </p:sldIdLst>
  <p:sldSz cx="9144000" cy="6858000" type="screen4x3"/>
  <p:notesSz cx="6858000" cy="9144000"/>
  <p:custDataLst>
    <p:tags r:id="rId24"/>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prnPr/>
  <p:showPr showNarration="1" useTimings="0">
    <p:present/>
    <p:sldAll/>
    <p:penClr>
      <a:prstClr val="red"/>
    </p:penClr>
  </p:showPr>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lastView="sldThumbnailView">
  <p:normalViewPr>
    <p:restoredLeft sz="15620"/>
    <p:restoredTop sz="71810" autoAdjust="0"/>
  </p:normalViewPr>
  <p:slideViewPr>
    <p:cSldViewPr snapToGrid="0" snapToObjects="1">
      <p:cViewPr>
        <p:scale>
          <a:sx n="75" d="100"/>
          <a:sy n="75" d="100"/>
        </p:scale>
        <p:origin x="-2656" y="-896"/>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8028800" cy="78028800"/>
</p:viewPr>
</file>

<file path=ppt/_rels/presentation.xml.rels><?xml version="1.0" encoding="UTF-8" standalone="yes"?>
<Relationships xmlns="http://schemas.openxmlformats.org/package/2006/relationships"><Relationship Id="rId7" Type="http://schemas.openxmlformats.org/officeDocument/2006/relationships/slide" Target="slides/slide6.xml"/><Relationship Id="rId1" Type="http://schemas.openxmlformats.org/officeDocument/2006/relationships/slideMaster" Target="slideMasters/slideMaster1.xml"/><Relationship Id="rId24" Type="http://schemas.openxmlformats.org/officeDocument/2006/relationships/tags" Target="tags/tag1.xml"/><Relationship Id="rId25" Type="http://schemas.openxmlformats.org/officeDocument/2006/relationships/presProps" Target="presProps.xml"/><Relationship Id="rId8" Type="http://schemas.openxmlformats.org/officeDocument/2006/relationships/slide" Target="slides/slide7.xml"/><Relationship Id="rId13" Type="http://schemas.openxmlformats.org/officeDocument/2006/relationships/slide" Target="slides/slide12.xml"/><Relationship Id="rId10" Type="http://schemas.openxmlformats.org/officeDocument/2006/relationships/slide" Target="slides/slide9.xml"/><Relationship Id="rId12" Type="http://schemas.openxmlformats.org/officeDocument/2006/relationships/slide" Target="slides/slide11.xml"/><Relationship Id="rId17" Type="http://schemas.openxmlformats.org/officeDocument/2006/relationships/slide" Target="slides/slide16.xml"/><Relationship Id="rId9" Type="http://schemas.openxmlformats.org/officeDocument/2006/relationships/slide" Target="slides/slide8.xml"/><Relationship Id="rId18" Type="http://schemas.openxmlformats.org/officeDocument/2006/relationships/slide" Target="slides/slide17.xml"/><Relationship Id="rId3" Type="http://schemas.openxmlformats.org/officeDocument/2006/relationships/slide" Target="slides/slide2.xml"/><Relationship Id="rId27" Type="http://schemas.openxmlformats.org/officeDocument/2006/relationships/theme" Target="theme/theme1.xml"/><Relationship Id="rId14" Type="http://schemas.openxmlformats.org/officeDocument/2006/relationships/slide" Target="slides/slide13.xml"/><Relationship Id="rId23" Type="http://schemas.openxmlformats.org/officeDocument/2006/relationships/printerSettings" Target="printerSettings/printerSettings1.bin"/><Relationship Id="rId4" Type="http://schemas.openxmlformats.org/officeDocument/2006/relationships/slide" Target="slides/slide3.xml"/><Relationship Id="rId28" Type="http://schemas.openxmlformats.org/officeDocument/2006/relationships/tableStyles" Target="tableStyles.xml"/><Relationship Id="rId26" Type="http://schemas.openxmlformats.org/officeDocument/2006/relationships/viewProps" Target="viewProps.xml"/><Relationship Id="rId11" Type="http://schemas.openxmlformats.org/officeDocument/2006/relationships/slide" Target="slides/slide10.xml"/><Relationship Id="rId6" Type="http://schemas.openxmlformats.org/officeDocument/2006/relationships/slide" Target="slides/slide5.xml"/><Relationship Id="rId16" Type="http://schemas.openxmlformats.org/officeDocument/2006/relationships/slide" Target="slides/slide15.xml"/><Relationship Id="rId5" Type="http://schemas.openxmlformats.org/officeDocument/2006/relationships/slide" Target="slides/slide4.xml"/><Relationship Id="rId15" Type="http://schemas.openxmlformats.org/officeDocument/2006/relationships/slide" Target="slides/slide14.xml"/><Relationship Id="rId19" Type="http://schemas.openxmlformats.org/officeDocument/2006/relationships/slide" Target="slides/slide18.xml"/><Relationship Id="rId20" Type="http://schemas.openxmlformats.org/officeDocument/2006/relationships/slide" Target="slides/slide19.xml"/><Relationship Id="rId22" Type="http://schemas.openxmlformats.org/officeDocument/2006/relationships/notesMaster" Target="notesMasters/notesMaster1.xml"/><Relationship Id="rId21" Type="http://schemas.openxmlformats.org/officeDocument/2006/relationships/slide" Target="slides/slide20.xml"/><Relationship Id="rId2" Type="http://schemas.openxmlformats.org/officeDocument/2006/relationships/slide" Target="slides/slide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156B4BA-0EC1-7B4C-8D34-474445D0F702}" type="doc">
      <dgm:prSet loTypeId="urn:microsoft.com/office/officeart/2005/8/layout/hList1" loCatId="list" qsTypeId="urn:microsoft.com/office/officeart/2005/8/quickstyle/simple4" qsCatId="simple" csTypeId="urn:microsoft.com/office/officeart/2005/8/colors/accent1_2" csCatId="accent1" phldr="1"/>
      <dgm:spPr/>
      <dgm:t>
        <a:bodyPr/>
        <a:lstStyle/>
        <a:p>
          <a:endParaRPr lang="en-US"/>
        </a:p>
      </dgm:t>
    </dgm:pt>
    <dgm:pt modelId="{5BAB90BE-4949-A147-91CA-0CC7240BB296}">
      <dgm:prSet phldrT="[Text]"/>
      <dgm:spPr/>
      <dgm:t>
        <a:bodyPr/>
        <a:lstStyle/>
        <a:p>
          <a:r>
            <a:rPr lang="en-US" dirty="0" smtClean="0"/>
            <a:t>Collection Development</a:t>
          </a:r>
          <a:endParaRPr lang="en-US" dirty="0"/>
        </a:p>
      </dgm:t>
    </dgm:pt>
    <dgm:pt modelId="{8E8EC287-9BBB-7443-9E0D-CFE2797AF865}" type="parTrans" cxnId="{ED998620-08CC-0D4A-967D-4018CAA9AAC1}">
      <dgm:prSet/>
      <dgm:spPr/>
      <dgm:t>
        <a:bodyPr/>
        <a:lstStyle/>
        <a:p>
          <a:endParaRPr lang="en-US"/>
        </a:p>
      </dgm:t>
    </dgm:pt>
    <dgm:pt modelId="{DA51F58E-FB6C-F64E-ACDD-04D34F016B0A}" type="sibTrans" cxnId="{ED998620-08CC-0D4A-967D-4018CAA9AAC1}">
      <dgm:prSet/>
      <dgm:spPr/>
      <dgm:t>
        <a:bodyPr/>
        <a:lstStyle/>
        <a:p>
          <a:endParaRPr lang="en-US"/>
        </a:p>
      </dgm:t>
    </dgm:pt>
    <dgm:pt modelId="{0CAEB92D-E3A7-6744-9FA9-8EA9BE74ED6B}">
      <dgm:prSet phldrT="[Text]"/>
      <dgm:spPr/>
      <dgm:t>
        <a:bodyPr/>
        <a:lstStyle/>
        <a:p>
          <a:r>
            <a:rPr lang="en-US" dirty="0" smtClean="0"/>
            <a:t>Controlled by the CD Librarian</a:t>
          </a:r>
          <a:endParaRPr lang="en-US" dirty="0"/>
        </a:p>
      </dgm:t>
    </dgm:pt>
    <dgm:pt modelId="{2F16D07A-0B5C-684A-875A-DD4B56482E1C}" type="parTrans" cxnId="{D66A8136-5CB3-C544-9FF2-FB2F9EE0BEBC}">
      <dgm:prSet/>
      <dgm:spPr/>
      <dgm:t>
        <a:bodyPr/>
        <a:lstStyle/>
        <a:p>
          <a:endParaRPr lang="en-US"/>
        </a:p>
      </dgm:t>
    </dgm:pt>
    <dgm:pt modelId="{3A0539D2-DB49-9B47-99D9-6D1E2C4A8314}" type="sibTrans" cxnId="{D66A8136-5CB3-C544-9FF2-FB2F9EE0BEBC}">
      <dgm:prSet/>
      <dgm:spPr/>
      <dgm:t>
        <a:bodyPr/>
        <a:lstStyle/>
        <a:p>
          <a:endParaRPr lang="en-US"/>
        </a:p>
      </dgm:t>
    </dgm:pt>
    <dgm:pt modelId="{A0C788EE-5F11-3D4C-8F69-1E3ABE832E0E}">
      <dgm:prSet phldrT="[Text]"/>
      <dgm:spPr/>
      <dgm:t>
        <a:bodyPr/>
        <a:lstStyle/>
        <a:p>
          <a:r>
            <a:rPr lang="en-US" dirty="0" smtClean="0"/>
            <a:t>Reference/Instruction</a:t>
          </a:r>
          <a:endParaRPr lang="en-US" dirty="0"/>
        </a:p>
      </dgm:t>
    </dgm:pt>
    <dgm:pt modelId="{0C53C78B-F67E-7749-AF5C-578B672240A6}" type="parTrans" cxnId="{2B95FA13-085A-8544-94B3-A6C5A5E87960}">
      <dgm:prSet/>
      <dgm:spPr/>
      <dgm:t>
        <a:bodyPr/>
        <a:lstStyle/>
        <a:p>
          <a:endParaRPr lang="en-US"/>
        </a:p>
      </dgm:t>
    </dgm:pt>
    <dgm:pt modelId="{5F6A102C-968C-D346-A056-1C369F0C0CD9}" type="sibTrans" cxnId="{2B95FA13-085A-8544-94B3-A6C5A5E87960}">
      <dgm:prSet/>
      <dgm:spPr/>
      <dgm:t>
        <a:bodyPr/>
        <a:lstStyle/>
        <a:p>
          <a:endParaRPr lang="en-US"/>
        </a:p>
      </dgm:t>
    </dgm:pt>
    <dgm:pt modelId="{5562D3B5-3126-1A48-87E0-E2E54EDB1308}">
      <dgm:prSet phldrT="[Text]"/>
      <dgm:spPr/>
      <dgm:t>
        <a:bodyPr/>
        <a:lstStyle/>
        <a:p>
          <a:r>
            <a:rPr lang="en-US" dirty="0" smtClean="0"/>
            <a:t>Inconsistent focus on subject liaison areas</a:t>
          </a:r>
          <a:endParaRPr lang="en-US" dirty="0"/>
        </a:p>
      </dgm:t>
    </dgm:pt>
    <dgm:pt modelId="{A676F9D2-3BEC-9747-A0F1-95649A8676DB}" type="parTrans" cxnId="{4775B3B8-2A4F-FD46-8B5F-C0836ABE5EF0}">
      <dgm:prSet/>
      <dgm:spPr/>
      <dgm:t>
        <a:bodyPr/>
        <a:lstStyle/>
        <a:p>
          <a:endParaRPr lang="en-US"/>
        </a:p>
      </dgm:t>
    </dgm:pt>
    <dgm:pt modelId="{EC8A6C26-6B3A-3949-985F-518A091D346F}" type="sibTrans" cxnId="{4775B3B8-2A4F-FD46-8B5F-C0836ABE5EF0}">
      <dgm:prSet/>
      <dgm:spPr/>
      <dgm:t>
        <a:bodyPr/>
        <a:lstStyle/>
        <a:p>
          <a:endParaRPr lang="en-US"/>
        </a:p>
      </dgm:t>
    </dgm:pt>
    <dgm:pt modelId="{CABD2DE5-3C13-FC46-B0D3-EA976C627CD5}" type="pres">
      <dgm:prSet presAssocID="{3156B4BA-0EC1-7B4C-8D34-474445D0F702}" presName="Name0" presStyleCnt="0">
        <dgm:presLayoutVars>
          <dgm:dir/>
          <dgm:animLvl val="lvl"/>
          <dgm:resizeHandles val="exact"/>
        </dgm:presLayoutVars>
      </dgm:prSet>
      <dgm:spPr/>
      <dgm:t>
        <a:bodyPr/>
        <a:lstStyle/>
        <a:p>
          <a:endParaRPr lang="en-US"/>
        </a:p>
      </dgm:t>
    </dgm:pt>
    <dgm:pt modelId="{1D945363-E270-6447-B037-F5BDD40437C3}" type="pres">
      <dgm:prSet presAssocID="{5BAB90BE-4949-A147-91CA-0CC7240BB296}" presName="composite" presStyleCnt="0"/>
      <dgm:spPr/>
    </dgm:pt>
    <dgm:pt modelId="{08C99EB6-B92A-6549-86A1-516DD4884F65}" type="pres">
      <dgm:prSet presAssocID="{5BAB90BE-4949-A147-91CA-0CC7240BB296}" presName="parTx" presStyleLbl="alignNode1" presStyleIdx="0" presStyleCnt="2">
        <dgm:presLayoutVars>
          <dgm:chMax val="0"/>
          <dgm:chPref val="0"/>
          <dgm:bulletEnabled val="1"/>
        </dgm:presLayoutVars>
      </dgm:prSet>
      <dgm:spPr/>
      <dgm:t>
        <a:bodyPr/>
        <a:lstStyle/>
        <a:p>
          <a:endParaRPr lang="en-US"/>
        </a:p>
      </dgm:t>
    </dgm:pt>
    <dgm:pt modelId="{76058B7D-E3FF-9343-96B1-3A514DC6C11A}" type="pres">
      <dgm:prSet presAssocID="{5BAB90BE-4949-A147-91CA-0CC7240BB296}" presName="desTx" presStyleLbl="alignAccFollowNode1" presStyleIdx="0" presStyleCnt="2">
        <dgm:presLayoutVars>
          <dgm:bulletEnabled val="1"/>
        </dgm:presLayoutVars>
      </dgm:prSet>
      <dgm:spPr/>
      <dgm:t>
        <a:bodyPr/>
        <a:lstStyle/>
        <a:p>
          <a:endParaRPr lang="en-US"/>
        </a:p>
      </dgm:t>
    </dgm:pt>
    <dgm:pt modelId="{97E027C3-BBB0-1044-B30F-1ED586CA068A}" type="pres">
      <dgm:prSet presAssocID="{DA51F58E-FB6C-F64E-ACDD-04D34F016B0A}" presName="space" presStyleCnt="0"/>
      <dgm:spPr/>
    </dgm:pt>
    <dgm:pt modelId="{6370BF57-B847-8445-82C3-BC88A1044D83}" type="pres">
      <dgm:prSet presAssocID="{A0C788EE-5F11-3D4C-8F69-1E3ABE832E0E}" presName="composite" presStyleCnt="0"/>
      <dgm:spPr/>
    </dgm:pt>
    <dgm:pt modelId="{B5D34B99-0CDC-A743-B846-9E554CC84A1C}" type="pres">
      <dgm:prSet presAssocID="{A0C788EE-5F11-3D4C-8F69-1E3ABE832E0E}" presName="parTx" presStyleLbl="alignNode1" presStyleIdx="1" presStyleCnt="2">
        <dgm:presLayoutVars>
          <dgm:chMax val="0"/>
          <dgm:chPref val="0"/>
          <dgm:bulletEnabled val="1"/>
        </dgm:presLayoutVars>
      </dgm:prSet>
      <dgm:spPr/>
      <dgm:t>
        <a:bodyPr/>
        <a:lstStyle/>
        <a:p>
          <a:endParaRPr lang="en-US"/>
        </a:p>
      </dgm:t>
    </dgm:pt>
    <dgm:pt modelId="{AC4D4288-64A8-FB43-B12A-6E1D739535EE}" type="pres">
      <dgm:prSet presAssocID="{A0C788EE-5F11-3D4C-8F69-1E3ABE832E0E}" presName="desTx" presStyleLbl="alignAccFollowNode1" presStyleIdx="1" presStyleCnt="2">
        <dgm:presLayoutVars>
          <dgm:bulletEnabled val="1"/>
        </dgm:presLayoutVars>
      </dgm:prSet>
      <dgm:spPr/>
      <dgm:t>
        <a:bodyPr/>
        <a:lstStyle/>
        <a:p>
          <a:endParaRPr lang="en-US"/>
        </a:p>
      </dgm:t>
    </dgm:pt>
  </dgm:ptLst>
  <dgm:cxnLst>
    <dgm:cxn modelId="{2B95FA13-085A-8544-94B3-A6C5A5E87960}" srcId="{3156B4BA-0EC1-7B4C-8D34-474445D0F702}" destId="{A0C788EE-5F11-3D4C-8F69-1E3ABE832E0E}" srcOrd="1" destOrd="0" parTransId="{0C53C78B-F67E-7749-AF5C-578B672240A6}" sibTransId="{5F6A102C-968C-D346-A056-1C369F0C0CD9}"/>
    <dgm:cxn modelId="{BFDFDD43-8CAE-8E4C-A860-B87AF067520E}" type="presOf" srcId="{5BAB90BE-4949-A147-91CA-0CC7240BB296}" destId="{08C99EB6-B92A-6549-86A1-516DD4884F65}" srcOrd="0" destOrd="0" presId="urn:microsoft.com/office/officeart/2005/8/layout/hList1"/>
    <dgm:cxn modelId="{8D6BDBD9-9E67-DB42-B04E-294564A48115}" type="presOf" srcId="{5562D3B5-3126-1A48-87E0-E2E54EDB1308}" destId="{AC4D4288-64A8-FB43-B12A-6E1D739535EE}" srcOrd="0" destOrd="0" presId="urn:microsoft.com/office/officeart/2005/8/layout/hList1"/>
    <dgm:cxn modelId="{EAAE6453-C516-934F-A178-27D82C2BC0FE}" type="presOf" srcId="{A0C788EE-5F11-3D4C-8F69-1E3ABE832E0E}" destId="{B5D34B99-0CDC-A743-B846-9E554CC84A1C}" srcOrd="0" destOrd="0" presId="urn:microsoft.com/office/officeart/2005/8/layout/hList1"/>
    <dgm:cxn modelId="{4775B3B8-2A4F-FD46-8B5F-C0836ABE5EF0}" srcId="{A0C788EE-5F11-3D4C-8F69-1E3ABE832E0E}" destId="{5562D3B5-3126-1A48-87E0-E2E54EDB1308}" srcOrd="0" destOrd="0" parTransId="{A676F9D2-3BEC-9747-A0F1-95649A8676DB}" sibTransId="{EC8A6C26-6B3A-3949-985F-518A091D346F}"/>
    <dgm:cxn modelId="{E9965B0F-B59C-C14B-BF37-167DB37CBE79}" type="presOf" srcId="{0CAEB92D-E3A7-6744-9FA9-8EA9BE74ED6B}" destId="{76058B7D-E3FF-9343-96B1-3A514DC6C11A}" srcOrd="0" destOrd="0" presId="urn:microsoft.com/office/officeart/2005/8/layout/hList1"/>
    <dgm:cxn modelId="{D66A8136-5CB3-C544-9FF2-FB2F9EE0BEBC}" srcId="{5BAB90BE-4949-A147-91CA-0CC7240BB296}" destId="{0CAEB92D-E3A7-6744-9FA9-8EA9BE74ED6B}" srcOrd="0" destOrd="0" parTransId="{2F16D07A-0B5C-684A-875A-DD4B56482E1C}" sibTransId="{3A0539D2-DB49-9B47-99D9-6D1E2C4A8314}"/>
    <dgm:cxn modelId="{FFAD8E92-B256-464D-B8C4-0587FB5B67B2}" type="presOf" srcId="{3156B4BA-0EC1-7B4C-8D34-474445D0F702}" destId="{CABD2DE5-3C13-FC46-B0D3-EA976C627CD5}" srcOrd="0" destOrd="0" presId="urn:microsoft.com/office/officeart/2005/8/layout/hList1"/>
    <dgm:cxn modelId="{ED998620-08CC-0D4A-967D-4018CAA9AAC1}" srcId="{3156B4BA-0EC1-7B4C-8D34-474445D0F702}" destId="{5BAB90BE-4949-A147-91CA-0CC7240BB296}" srcOrd="0" destOrd="0" parTransId="{8E8EC287-9BBB-7443-9E0D-CFE2797AF865}" sibTransId="{DA51F58E-FB6C-F64E-ACDD-04D34F016B0A}"/>
    <dgm:cxn modelId="{619ACFA0-4BF0-DB4B-B664-178A07A53951}" type="presParOf" srcId="{CABD2DE5-3C13-FC46-B0D3-EA976C627CD5}" destId="{1D945363-E270-6447-B037-F5BDD40437C3}" srcOrd="0" destOrd="0" presId="urn:microsoft.com/office/officeart/2005/8/layout/hList1"/>
    <dgm:cxn modelId="{5E905069-50D0-0F4A-9CE6-8DF9BBD9DC86}" type="presParOf" srcId="{1D945363-E270-6447-B037-F5BDD40437C3}" destId="{08C99EB6-B92A-6549-86A1-516DD4884F65}" srcOrd="0" destOrd="0" presId="urn:microsoft.com/office/officeart/2005/8/layout/hList1"/>
    <dgm:cxn modelId="{80D44852-91A3-7046-A421-14E264CEA17E}" type="presParOf" srcId="{1D945363-E270-6447-B037-F5BDD40437C3}" destId="{76058B7D-E3FF-9343-96B1-3A514DC6C11A}" srcOrd="1" destOrd="0" presId="urn:microsoft.com/office/officeart/2005/8/layout/hList1"/>
    <dgm:cxn modelId="{9B8AC5E4-F4BE-E04C-A0E0-1FEBCEE619E5}" type="presParOf" srcId="{CABD2DE5-3C13-FC46-B0D3-EA976C627CD5}" destId="{97E027C3-BBB0-1044-B30F-1ED586CA068A}" srcOrd="1" destOrd="0" presId="urn:microsoft.com/office/officeart/2005/8/layout/hList1"/>
    <dgm:cxn modelId="{6D21DB22-35CE-7346-A6A0-5E8A69BC8F86}" type="presParOf" srcId="{CABD2DE5-3C13-FC46-B0D3-EA976C627CD5}" destId="{6370BF57-B847-8445-82C3-BC88A1044D83}" srcOrd="2" destOrd="0" presId="urn:microsoft.com/office/officeart/2005/8/layout/hList1"/>
    <dgm:cxn modelId="{E6DA60CC-74B4-664C-A66D-D3C7904F3A98}" type="presParOf" srcId="{6370BF57-B847-8445-82C3-BC88A1044D83}" destId="{B5D34B99-0CDC-A743-B846-9E554CC84A1C}" srcOrd="0" destOrd="0" presId="urn:microsoft.com/office/officeart/2005/8/layout/hList1"/>
    <dgm:cxn modelId="{530F32DC-FB9B-2B48-BE3B-4D91FB74E34D}" type="presParOf" srcId="{6370BF57-B847-8445-82C3-BC88A1044D83}" destId="{AC4D4288-64A8-FB43-B12A-6E1D739535EE}" srcOrd="1" destOrd="0" presId="urn:microsoft.com/office/officeart/2005/8/layout/hList1"/>
  </dgm:cxnLst>
  <dgm:bg/>
  <dgm:whole/>
  <dgm:extLst>
    <a:ext uri="http://schemas.microsoft.com/office/drawing/2008/diagram">
      <dsp:dataModelExt xmlns:dsp="http://schemas.microsoft.com/office/drawing/2008/diagram" xmlns=""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DE9FC79-3187-0A42-9390-464D5DD81D17}" type="doc">
      <dgm:prSet loTypeId="urn:microsoft.com/office/officeart/2005/8/layout/cycle4" loCatId="relationship" qsTypeId="urn:microsoft.com/office/officeart/2005/8/quickstyle/simple4" qsCatId="simple" csTypeId="urn:microsoft.com/office/officeart/2005/8/colors/accent1_2" csCatId="accent1" phldr="1"/>
      <dgm:spPr/>
      <dgm:t>
        <a:bodyPr/>
        <a:lstStyle/>
        <a:p>
          <a:endParaRPr lang="en-US"/>
        </a:p>
      </dgm:t>
    </dgm:pt>
    <dgm:pt modelId="{F008FA83-FCF6-6447-90DD-14AE1D961392}">
      <dgm:prSet phldrT="[Text]"/>
      <dgm:spPr/>
      <dgm:t>
        <a:bodyPr/>
        <a:lstStyle/>
        <a:p>
          <a:r>
            <a:rPr lang="en-US" dirty="0" smtClean="0"/>
            <a:t>Clan</a:t>
          </a:r>
          <a:endParaRPr lang="en-US" dirty="0"/>
        </a:p>
      </dgm:t>
    </dgm:pt>
    <dgm:pt modelId="{43C978B3-8B73-DC4B-A236-37B7F17AB56F}" type="parTrans" cxnId="{78E924AF-0221-DC40-9BF0-7F1A1BB0D797}">
      <dgm:prSet/>
      <dgm:spPr/>
      <dgm:t>
        <a:bodyPr/>
        <a:lstStyle/>
        <a:p>
          <a:endParaRPr lang="en-US"/>
        </a:p>
      </dgm:t>
    </dgm:pt>
    <dgm:pt modelId="{7FA24B90-A835-1E48-8574-1C8738EDDF6C}" type="sibTrans" cxnId="{78E924AF-0221-DC40-9BF0-7F1A1BB0D797}">
      <dgm:prSet/>
      <dgm:spPr/>
      <dgm:t>
        <a:bodyPr/>
        <a:lstStyle/>
        <a:p>
          <a:endParaRPr lang="en-US"/>
        </a:p>
      </dgm:t>
    </dgm:pt>
    <dgm:pt modelId="{C430F081-FEDA-8441-8670-1EB909070491}">
      <dgm:prSet phldrT="[Text]" custT="1"/>
      <dgm:spPr/>
      <dgm:t>
        <a:bodyPr/>
        <a:lstStyle/>
        <a:p>
          <a:r>
            <a:rPr lang="en-US" sz="1400" dirty="0" smtClean="0"/>
            <a:t>Concern for people</a:t>
          </a:r>
          <a:endParaRPr lang="en-US" sz="1400" dirty="0"/>
        </a:p>
      </dgm:t>
    </dgm:pt>
    <dgm:pt modelId="{141A269F-D68A-9446-A58D-89C8CE8695E5}" type="parTrans" cxnId="{F4AD60FC-AC20-BE46-AAB0-244006C7CA03}">
      <dgm:prSet/>
      <dgm:spPr/>
      <dgm:t>
        <a:bodyPr/>
        <a:lstStyle/>
        <a:p>
          <a:endParaRPr lang="en-US"/>
        </a:p>
      </dgm:t>
    </dgm:pt>
    <dgm:pt modelId="{4EA7D92F-05D2-304E-8173-E22930DD32BA}" type="sibTrans" cxnId="{F4AD60FC-AC20-BE46-AAB0-244006C7CA03}">
      <dgm:prSet/>
      <dgm:spPr/>
      <dgm:t>
        <a:bodyPr/>
        <a:lstStyle/>
        <a:p>
          <a:endParaRPr lang="en-US"/>
        </a:p>
      </dgm:t>
    </dgm:pt>
    <dgm:pt modelId="{FB4EDB8F-92EE-AB4A-AF9F-586C15980811}">
      <dgm:prSet phldrT="[Text]"/>
      <dgm:spPr/>
      <dgm:t>
        <a:bodyPr/>
        <a:lstStyle/>
        <a:p>
          <a:r>
            <a:rPr lang="en-US" dirty="0" smtClean="0"/>
            <a:t>Adhocracy</a:t>
          </a:r>
          <a:endParaRPr lang="en-US" dirty="0"/>
        </a:p>
      </dgm:t>
    </dgm:pt>
    <dgm:pt modelId="{1530E5FD-DF13-9446-86C6-B3D24E8B87C8}" type="parTrans" cxnId="{C4C08FE3-BDAE-C747-8A49-932EE40AB7DE}">
      <dgm:prSet/>
      <dgm:spPr/>
      <dgm:t>
        <a:bodyPr/>
        <a:lstStyle/>
        <a:p>
          <a:endParaRPr lang="en-US"/>
        </a:p>
      </dgm:t>
    </dgm:pt>
    <dgm:pt modelId="{DFF29A08-9099-804E-8AB9-459F70929A3C}" type="sibTrans" cxnId="{C4C08FE3-BDAE-C747-8A49-932EE40AB7DE}">
      <dgm:prSet/>
      <dgm:spPr/>
      <dgm:t>
        <a:bodyPr/>
        <a:lstStyle/>
        <a:p>
          <a:endParaRPr lang="en-US"/>
        </a:p>
      </dgm:t>
    </dgm:pt>
    <dgm:pt modelId="{E017C628-CB6C-E143-9CF0-26619596773B}">
      <dgm:prSet phldrT="[Text]" custT="1"/>
      <dgm:spPr/>
      <dgm:t>
        <a:bodyPr/>
        <a:lstStyle/>
        <a:p>
          <a:pPr algn="l"/>
          <a:r>
            <a:rPr lang="en-US" sz="1400" dirty="0" smtClean="0"/>
            <a:t>Dynamic</a:t>
          </a:r>
          <a:endParaRPr lang="en-US" sz="1400" dirty="0"/>
        </a:p>
      </dgm:t>
    </dgm:pt>
    <dgm:pt modelId="{3FCDDBA7-EE5A-E440-BA98-F841DFFA9A88}" type="parTrans" cxnId="{457F99FF-8CAD-704E-A906-5AF88C3B642D}">
      <dgm:prSet/>
      <dgm:spPr/>
      <dgm:t>
        <a:bodyPr/>
        <a:lstStyle/>
        <a:p>
          <a:endParaRPr lang="en-US"/>
        </a:p>
      </dgm:t>
    </dgm:pt>
    <dgm:pt modelId="{35D88DD8-6D18-6849-8E95-C3A7760323A5}" type="sibTrans" cxnId="{457F99FF-8CAD-704E-A906-5AF88C3B642D}">
      <dgm:prSet/>
      <dgm:spPr/>
      <dgm:t>
        <a:bodyPr/>
        <a:lstStyle/>
        <a:p>
          <a:endParaRPr lang="en-US"/>
        </a:p>
      </dgm:t>
    </dgm:pt>
    <dgm:pt modelId="{BD70F5E2-2857-6F42-B21C-8817960774EC}">
      <dgm:prSet phldrT="[Text]"/>
      <dgm:spPr/>
      <dgm:t>
        <a:bodyPr/>
        <a:lstStyle/>
        <a:p>
          <a:r>
            <a:rPr lang="en-US" dirty="0" smtClean="0"/>
            <a:t>Market</a:t>
          </a:r>
          <a:endParaRPr lang="en-US" dirty="0"/>
        </a:p>
      </dgm:t>
    </dgm:pt>
    <dgm:pt modelId="{2ACE5214-F80D-BB42-A335-175E4CF4DF87}" type="parTrans" cxnId="{C0A8CDB6-8456-024B-B302-E59B62E561A7}">
      <dgm:prSet/>
      <dgm:spPr/>
      <dgm:t>
        <a:bodyPr/>
        <a:lstStyle/>
        <a:p>
          <a:endParaRPr lang="en-US"/>
        </a:p>
      </dgm:t>
    </dgm:pt>
    <dgm:pt modelId="{59063014-8007-E048-A3F1-CF6F247AC452}" type="sibTrans" cxnId="{C0A8CDB6-8456-024B-B302-E59B62E561A7}">
      <dgm:prSet/>
      <dgm:spPr/>
      <dgm:t>
        <a:bodyPr/>
        <a:lstStyle/>
        <a:p>
          <a:endParaRPr lang="en-US"/>
        </a:p>
      </dgm:t>
    </dgm:pt>
    <dgm:pt modelId="{192372DB-9DE2-D54F-A566-3FEA68467030}">
      <dgm:prSet phldrT="[Text]" custT="1"/>
      <dgm:spPr/>
      <dgm:t>
        <a:bodyPr/>
        <a:lstStyle/>
        <a:p>
          <a:r>
            <a:rPr lang="en-US" sz="1400" dirty="0" smtClean="0"/>
            <a:t>Results-oriented</a:t>
          </a:r>
          <a:endParaRPr lang="en-US" sz="1400" dirty="0"/>
        </a:p>
      </dgm:t>
    </dgm:pt>
    <dgm:pt modelId="{D57784FC-4762-1744-B5B3-B670982729A4}" type="parTrans" cxnId="{A255B468-F3E8-C042-B8C0-46675AE26052}">
      <dgm:prSet/>
      <dgm:spPr/>
      <dgm:t>
        <a:bodyPr/>
        <a:lstStyle/>
        <a:p>
          <a:endParaRPr lang="en-US"/>
        </a:p>
      </dgm:t>
    </dgm:pt>
    <dgm:pt modelId="{2DA54862-61EA-A54B-B8CD-928827CD52EA}" type="sibTrans" cxnId="{A255B468-F3E8-C042-B8C0-46675AE26052}">
      <dgm:prSet/>
      <dgm:spPr/>
      <dgm:t>
        <a:bodyPr/>
        <a:lstStyle/>
        <a:p>
          <a:endParaRPr lang="en-US"/>
        </a:p>
      </dgm:t>
    </dgm:pt>
    <dgm:pt modelId="{148DD4E0-7FB4-7C46-B72E-17511597DDE6}">
      <dgm:prSet phldrT="[Text]"/>
      <dgm:spPr/>
      <dgm:t>
        <a:bodyPr/>
        <a:lstStyle/>
        <a:p>
          <a:r>
            <a:rPr lang="en-US" dirty="0" smtClean="0"/>
            <a:t>Hierarchy</a:t>
          </a:r>
          <a:endParaRPr lang="en-US" dirty="0"/>
        </a:p>
      </dgm:t>
    </dgm:pt>
    <dgm:pt modelId="{3EE00B74-1A03-AB4B-A5A2-F0CB14695572}" type="parTrans" cxnId="{568D42FF-57A8-BD43-96DD-4DF3CB4E4F5A}">
      <dgm:prSet/>
      <dgm:spPr/>
      <dgm:t>
        <a:bodyPr/>
        <a:lstStyle/>
        <a:p>
          <a:endParaRPr lang="en-US"/>
        </a:p>
      </dgm:t>
    </dgm:pt>
    <dgm:pt modelId="{45DB9266-22CB-0F4B-9963-5B935F2FDC25}" type="sibTrans" cxnId="{568D42FF-57A8-BD43-96DD-4DF3CB4E4F5A}">
      <dgm:prSet/>
      <dgm:spPr/>
      <dgm:t>
        <a:bodyPr/>
        <a:lstStyle/>
        <a:p>
          <a:endParaRPr lang="en-US"/>
        </a:p>
      </dgm:t>
    </dgm:pt>
    <dgm:pt modelId="{090A95A3-08D1-B24B-81ED-2A7792910B39}">
      <dgm:prSet phldrT="[Text]" custT="1"/>
      <dgm:spPr/>
      <dgm:t>
        <a:bodyPr/>
        <a:lstStyle/>
        <a:p>
          <a:r>
            <a:rPr lang="en-US" sz="1400" dirty="0" smtClean="0"/>
            <a:t>Coordination</a:t>
          </a:r>
          <a:endParaRPr lang="en-US" sz="1400" dirty="0"/>
        </a:p>
      </dgm:t>
    </dgm:pt>
    <dgm:pt modelId="{804EAE7E-37E1-F449-A954-A6A12A7C57FD}" type="parTrans" cxnId="{E9120264-B3A4-AB4F-8EE9-32B5C73CB06B}">
      <dgm:prSet/>
      <dgm:spPr/>
      <dgm:t>
        <a:bodyPr/>
        <a:lstStyle/>
        <a:p>
          <a:endParaRPr lang="en-US"/>
        </a:p>
      </dgm:t>
    </dgm:pt>
    <dgm:pt modelId="{0C771C06-78ED-3746-A15E-C486DFEE9D16}" type="sibTrans" cxnId="{E9120264-B3A4-AB4F-8EE9-32B5C73CB06B}">
      <dgm:prSet/>
      <dgm:spPr/>
      <dgm:t>
        <a:bodyPr/>
        <a:lstStyle/>
        <a:p>
          <a:endParaRPr lang="en-US"/>
        </a:p>
      </dgm:t>
    </dgm:pt>
    <dgm:pt modelId="{28AD485A-2D1B-AE4E-B386-B2C6E687B83B}">
      <dgm:prSet phldrT="[Text]" custT="1"/>
      <dgm:spPr/>
      <dgm:t>
        <a:bodyPr/>
        <a:lstStyle/>
        <a:p>
          <a:r>
            <a:rPr lang="en-US" sz="1400" dirty="0" smtClean="0"/>
            <a:t>Sensitive to customers</a:t>
          </a:r>
          <a:endParaRPr lang="en-US" sz="1400" dirty="0"/>
        </a:p>
      </dgm:t>
    </dgm:pt>
    <dgm:pt modelId="{A0718FC3-257D-114B-A8EC-18F5764A1380}" type="parTrans" cxnId="{4EC5EF49-5A97-F64F-830E-C8C73195D8C7}">
      <dgm:prSet/>
      <dgm:spPr/>
      <dgm:t>
        <a:bodyPr/>
        <a:lstStyle/>
        <a:p>
          <a:endParaRPr lang="en-US"/>
        </a:p>
      </dgm:t>
    </dgm:pt>
    <dgm:pt modelId="{F1195B35-3A5E-A54E-99F6-41EF032DDB98}" type="sibTrans" cxnId="{4EC5EF49-5A97-F64F-830E-C8C73195D8C7}">
      <dgm:prSet/>
      <dgm:spPr/>
      <dgm:t>
        <a:bodyPr/>
        <a:lstStyle/>
        <a:p>
          <a:endParaRPr lang="en-US"/>
        </a:p>
      </dgm:t>
    </dgm:pt>
    <dgm:pt modelId="{CA2E98EC-0C9B-2843-A948-AA848C394C14}">
      <dgm:prSet phldrT="[Text]" custT="1"/>
      <dgm:spPr/>
      <dgm:t>
        <a:bodyPr/>
        <a:lstStyle/>
        <a:p>
          <a:r>
            <a:rPr lang="en-US" sz="1400" dirty="0" smtClean="0"/>
            <a:t>Nurturing</a:t>
          </a:r>
          <a:endParaRPr lang="en-US" sz="1400" dirty="0"/>
        </a:p>
      </dgm:t>
    </dgm:pt>
    <dgm:pt modelId="{34B5D0D4-1824-A241-BE73-0A3116BF6503}" type="parTrans" cxnId="{9DCF7BC7-BFD7-BF4F-86C2-22930EB6A84A}">
      <dgm:prSet/>
      <dgm:spPr/>
      <dgm:t>
        <a:bodyPr/>
        <a:lstStyle/>
        <a:p>
          <a:endParaRPr lang="en-US"/>
        </a:p>
      </dgm:t>
    </dgm:pt>
    <dgm:pt modelId="{D7EE526E-E1B2-8B42-9FA4-F9EF8EA1B187}" type="sibTrans" cxnId="{9DCF7BC7-BFD7-BF4F-86C2-22930EB6A84A}">
      <dgm:prSet/>
      <dgm:spPr/>
      <dgm:t>
        <a:bodyPr/>
        <a:lstStyle/>
        <a:p>
          <a:endParaRPr lang="en-US"/>
        </a:p>
      </dgm:t>
    </dgm:pt>
    <dgm:pt modelId="{55D82C60-4FAD-2C4F-B750-7573D9D47A6A}">
      <dgm:prSet phldrT="[Text]" custT="1"/>
      <dgm:spPr/>
      <dgm:t>
        <a:bodyPr/>
        <a:lstStyle/>
        <a:p>
          <a:r>
            <a:rPr lang="en-US" sz="1400" dirty="0" smtClean="0"/>
            <a:t>Participatory	</a:t>
          </a:r>
          <a:endParaRPr lang="en-US" sz="1400" dirty="0"/>
        </a:p>
      </dgm:t>
    </dgm:pt>
    <dgm:pt modelId="{BB234821-522D-0D41-9C1A-F435C24E5B92}" type="parTrans" cxnId="{CDA47844-6D59-4144-87EF-51BE2E1D442F}">
      <dgm:prSet/>
      <dgm:spPr/>
      <dgm:t>
        <a:bodyPr/>
        <a:lstStyle/>
        <a:p>
          <a:endParaRPr lang="en-US"/>
        </a:p>
      </dgm:t>
    </dgm:pt>
    <dgm:pt modelId="{005E26F7-68EC-2D4A-9DB7-4749150C32D9}" type="sibTrans" cxnId="{CDA47844-6D59-4144-87EF-51BE2E1D442F}">
      <dgm:prSet/>
      <dgm:spPr/>
      <dgm:t>
        <a:bodyPr/>
        <a:lstStyle/>
        <a:p>
          <a:endParaRPr lang="en-US"/>
        </a:p>
      </dgm:t>
    </dgm:pt>
    <dgm:pt modelId="{168729A3-B123-B240-9691-B981CE28C0CC}">
      <dgm:prSet phldrT="[Text]" custT="1"/>
      <dgm:spPr/>
      <dgm:t>
        <a:bodyPr/>
        <a:lstStyle/>
        <a:p>
          <a:pPr algn="l"/>
          <a:r>
            <a:rPr lang="en-US" sz="1400" dirty="0" smtClean="0"/>
            <a:t>Innovative and entrepreneurial</a:t>
          </a:r>
          <a:endParaRPr lang="en-US" sz="1400" dirty="0"/>
        </a:p>
      </dgm:t>
    </dgm:pt>
    <dgm:pt modelId="{185764DE-B900-BF4C-8D49-BB41459BF962}" type="parTrans" cxnId="{3A258A2E-BC29-0D45-A35A-5CD03F921713}">
      <dgm:prSet/>
      <dgm:spPr/>
      <dgm:t>
        <a:bodyPr/>
        <a:lstStyle/>
        <a:p>
          <a:endParaRPr lang="en-US"/>
        </a:p>
      </dgm:t>
    </dgm:pt>
    <dgm:pt modelId="{E43D37A4-D1D0-EF4E-BF0D-47468808D9E7}" type="sibTrans" cxnId="{3A258A2E-BC29-0D45-A35A-5CD03F921713}">
      <dgm:prSet/>
      <dgm:spPr/>
      <dgm:t>
        <a:bodyPr/>
        <a:lstStyle/>
        <a:p>
          <a:endParaRPr lang="en-US"/>
        </a:p>
      </dgm:t>
    </dgm:pt>
    <dgm:pt modelId="{F759DACB-988C-0342-AFB7-83C99EC7D58E}">
      <dgm:prSet phldrT="[Text]" custT="1"/>
      <dgm:spPr/>
      <dgm:t>
        <a:bodyPr/>
        <a:lstStyle/>
        <a:p>
          <a:pPr algn="l"/>
          <a:r>
            <a:rPr lang="en-US" sz="1400" dirty="0" smtClean="0"/>
            <a:t>Risk taking</a:t>
          </a:r>
          <a:endParaRPr lang="en-US" sz="1400" dirty="0"/>
        </a:p>
      </dgm:t>
    </dgm:pt>
    <dgm:pt modelId="{5D262A15-2A2E-5A46-A411-7F9A091726C1}" type="parTrans" cxnId="{AF441ED8-FFE1-6F43-B77F-F2D9B3440F98}">
      <dgm:prSet/>
      <dgm:spPr/>
      <dgm:t>
        <a:bodyPr/>
        <a:lstStyle/>
        <a:p>
          <a:endParaRPr lang="en-US"/>
        </a:p>
      </dgm:t>
    </dgm:pt>
    <dgm:pt modelId="{0CAB7C69-6EDF-CD4F-9F0B-E61E7E9EE761}" type="sibTrans" cxnId="{AF441ED8-FFE1-6F43-B77F-F2D9B3440F98}">
      <dgm:prSet/>
      <dgm:spPr/>
      <dgm:t>
        <a:bodyPr/>
        <a:lstStyle/>
        <a:p>
          <a:endParaRPr lang="en-US"/>
        </a:p>
      </dgm:t>
    </dgm:pt>
    <dgm:pt modelId="{C781C58B-B9B6-8D4D-8A75-9ECF5D16D96A}">
      <dgm:prSet custT="1"/>
      <dgm:spPr/>
      <dgm:t>
        <a:bodyPr/>
        <a:lstStyle/>
        <a:p>
          <a:r>
            <a:rPr lang="en-US" sz="1400" dirty="0" smtClean="0"/>
            <a:t>Competition</a:t>
          </a:r>
          <a:endParaRPr lang="en-US" sz="1400" dirty="0"/>
        </a:p>
      </dgm:t>
    </dgm:pt>
    <dgm:pt modelId="{21BC7823-9AFF-5345-9227-05EBE383C4CE}" type="parTrans" cxnId="{77CF525A-317C-B542-807F-8FF10AA19956}">
      <dgm:prSet/>
      <dgm:spPr/>
      <dgm:t>
        <a:bodyPr/>
        <a:lstStyle/>
        <a:p>
          <a:endParaRPr lang="en-US"/>
        </a:p>
      </dgm:t>
    </dgm:pt>
    <dgm:pt modelId="{9415F32D-523E-0A43-870F-7E99CD33027B}" type="sibTrans" cxnId="{77CF525A-317C-B542-807F-8FF10AA19956}">
      <dgm:prSet/>
      <dgm:spPr/>
      <dgm:t>
        <a:bodyPr/>
        <a:lstStyle/>
        <a:p>
          <a:endParaRPr lang="en-US"/>
        </a:p>
      </dgm:t>
    </dgm:pt>
    <dgm:pt modelId="{B25C287B-E00B-0A4F-AA84-9058C412E247}">
      <dgm:prSet custT="1"/>
      <dgm:spPr/>
      <dgm:t>
        <a:bodyPr/>
        <a:lstStyle/>
        <a:p>
          <a:r>
            <a:rPr lang="en-US" sz="1400" dirty="0" smtClean="0"/>
            <a:t>Achievement</a:t>
          </a:r>
          <a:endParaRPr lang="en-US" sz="1400" dirty="0"/>
        </a:p>
      </dgm:t>
    </dgm:pt>
    <dgm:pt modelId="{C896EDE8-D84D-B842-9C27-1E80E5D3B58E}" type="parTrans" cxnId="{3AA67571-203A-E748-A4A7-58B145BE4151}">
      <dgm:prSet/>
      <dgm:spPr/>
      <dgm:t>
        <a:bodyPr/>
        <a:lstStyle/>
        <a:p>
          <a:endParaRPr lang="en-US"/>
        </a:p>
      </dgm:t>
    </dgm:pt>
    <dgm:pt modelId="{19E61AB4-AAAE-F049-9050-D38C4F672936}" type="sibTrans" cxnId="{3AA67571-203A-E748-A4A7-58B145BE4151}">
      <dgm:prSet/>
      <dgm:spPr/>
      <dgm:t>
        <a:bodyPr/>
        <a:lstStyle/>
        <a:p>
          <a:endParaRPr lang="en-US"/>
        </a:p>
      </dgm:t>
    </dgm:pt>
    <dgm:pt modelId="{8E2E0002-77EF-D548-8D80-9E3A319BFA88}">
      <dgm:prSet phldrT="[Text]" custT="1"/>
      <dgm:spPr/>
      <dgm:t>
        <a:bodyPr/>
        <a:lstStyle/>
        <a:p>
          <a:r>
            <a:rPr lang="en-US" sz="1400" dirty="0" smtClean="0"/>
            <a:t>Efficiency</a:t>
          </a:r>
          <a:endParaRPr lang="en-US" sz="1400" dirty="0"/>
        </a:p>
      </dgm:t>
    </dgm:pt>
    <dgm:pt modelId="{18FB27F0-72C1-3143-B84A-A0DA9410FB48}" type="parTrans" cxnId="{B4EF859D-3315-934F-9758-6A617237B849}">
      <dgm:prSet/>
      <dgm:spPr/>
      <dgm:t>
        <a:bodyPr/>
        <a:lstStyle/>
        <a:p>
          <a:endParaRPr lang="en-US"/>
        </a:p>
      </dgm:t>
    </dgm:pt>
    <dgm:pt modelId="{B6B87AE6-ED9C-B44E-8941-1E841FBA92F7}" type="sibTrans" cxnId="{B4EF859D-3315-934F-9758-6A617237B849}">
      <dgm:prSet/>
      <dgm:spPr/>
      <dgm:t>
        <a:bodyPr/>
        <a:lstStyle/>
        <a:p>
          <a:endParaRPr lang="en-US"/>
        </a:p>
      </dgm:t>
    </dgm:pt>
    <dgm:pt modelId="{FE9D7C30-B687-2849-BB0B-54229DB10767}">
      <dgm:prSet phldrT="[Text]" custT="1"/>
      <dgm:spPr/>
      <dgm:t>
        <a:bodyPr/>
        <a:lstStyle/>
        <a:p>
          <a:r>
            <a:rPr lang="en-US" sz="1400" dirty="0" smtClean="0"/>
            <a:t>Stability</a:t>
          </a:r>
          <a:endParaRPr lang="en-US" sz="1400" dirty="0"/>
        </a:p>
      </dgm:t>
    </dgm:pt>
    <dgm:pt modelId="{8AD486B2-D640-5442-B1D9-72B71600B1E7}" type="parTrans" cxnId="{02F019A0-851B-C84E-9C76-A4B9633FEDC1}">
      <dgm:prSet/>
      <dgm:spPr/>
      <dgm:t>
        <a:bodyPr/>
        <a:lstStyle/>
        <a:p>
          <a:endParaRPr lang="en-US"/>
        </a:p>
      </dgm:t>
    </dgm:pt>
    <dgm:pt modelId="{1CE4FEA1-44C7-F64E-B294-A402F341AB34}" type="sibTrans" cxnId="{02F019A0-851B-C84E-9C76-A4B9633FEDC1}">
      <dgm:prSet/>
      <dgm:spPr/>
      <dgm:t>
        <a:bodyPr/>
        <a:lstStyle/>
        <a:p>
          <a:endParaRPr lang="en-US"/>
        </a:p>
      </dgm:t>
    </dgm:pt>
    <dgm:pt modelId="{47078BA0-9FF2-5C4C-8ABA-8359DA35B093}">
      <dgm:prSet phldrT="[Text]" custT="1"/>
      <dgm:spPr/>
      <dgm:t>
        <a:bodyPr/>
        <a:lstStyle/>
        <a:p>
          <a:r>
            <a:rPr lang="en-US" sz="1400" dirty="0" smtClean="0"/>
            <a:t>Structure</a:t>
          </a:r>
          <a:endParaRPr lang="en-US" sz="1400" dirty="0"/>
        </a:p>
      </dgm:t>
    </dgm:pt>
    <dgm:pt modelId="{F6B7B61E-5302-B549-AEB8-833580F0792C}" type="parTrans" cxnId="{C76EF79C-A960-EB42-BE5C-7BD0C9A89AF1}">
      <dgm:prSet/>
      <dgm:spPr/>
      <dgm:t>
        <a:bodyPr/>
        <a:lstStyle/>
        <a:p>
          <a:endParaRPr lang="en-US"/>
        </a:p>
      </dgm:t>
    </dgm:pt>
    <dgm:pt modelId="{6852F68A-429C-9848-8D76-79A3DD502A3B}" type="sibTrans" cxnId="{C76EF79C-A960-EB42-BE5C-7BD0C9A89AF1}">
      <dgm:prSet/>
      <dgm:spPr/>
      <dgm:t>
        <a:bodyPr/>
        <a:lstStyle/>
        <a:p>
          <a:endParaRPr lang="en-US"/>
        </a:p>
      </dgm:t>
    </dgm:pt>
    <dgm:pt modelId="{37A4B2E1-AEFA-EB4B-A09D-E811CA3B3BE6}" type="pres">
      <dgm:prSet presAssocID="{CDE9FC79-3187-0A42-9390-464D5DD81D17}" presName="cycleMatrixDiagram" presStyleCnt="0">
        <dgm:presLayoutVars>
          <dgm:chMax val="1"/>
          <dgm:dir/>
          <dgm:animLvl val="lvl"/>
          <dgm:resizeHandles val="exact"/>
        </dgm:presLayoutVars>
      </dgm:prSet>
      <dgm:spPr/>
      <dgm:t>
        <a:bodyPr/>
        <a:lstStyle/>
        <a:p>
          <a:endParaRPr lang="en-US"/>
        </a:p>
      </dgm:t>
    </dgm:pt>
    <dgm:pt modelId="{A2D99637-DD2D-A54F-BE42-56933E85826C}" type="pres">
      <dgm:prSet presAssocID="{CDE9FC79-3187-0A42-9390-464D5DD81D17}" presName="children" presStyleCnt="0"/>
      <dgm:spPr/>
    </dgm:pt>
    <dgm:pt modelId="{077828F5-73BA-5649-9CFD-34D6DEBE7AC8}" type="pres">
      <dgm:prSet presAssocID="{CDE9FC79-3187-0A42-9390-464D5DD81D17}" presName="child1group" presStyleCnt="0"/>
      <dgm:spPr/>
    </dgm:pt>
    <dgm:pt modelId="{4749D542-E687-354A-9646-2FBB24086591}" type="pres">
      <dgm:prSet presAssocID="{CDE9FC79-3187-0A42-9390-464D5DD81D17}" presName="child1" presStyleLbl="bgAcc1" presStyleIdx="0" presStyleCnt="4" custScaleX="117654" custScaleY="116513" custLinFactNeighborX="-17835" custLinFactNeighborY="2064"/>
      <dgm:spPr/>
      <dgm:t>
        <a:bodyPr/>
        <a:lstStyle/>
        <a:p>
          <a:endParaRPr lang="en-US"/>
        </a:p>
      </dgm:t>
    </dgm:pt>
    <dgm:pt modelId="{06A0EC87-089F-7F4F-AC1C-450990702E7C}" type="pres">
      <dgm:prSet presAssocID="{CDE9FC79-3187-0A42-9390-464D5DD81D17}" presName="child1Text" presStyleLbl="bgAcc1" presStyleIdx="0" presStyleCnt="4">
        <dgm:presLayoutVars>
          <dgm:bulletEnabled val="1"/>
        </dgm:presLayoutVars>
      </dgm:prSet>
      <dgm:spPr/>
      <dgm:t>
        <a:bodyPr/>
        <a:lstStyle/>
        <a:p>
          <a:endParaRPr lang="en-US"/>
        </a:p>
      </dgm:t>
    </dgm:pt>
    <dgm:pt modelId="{EC622F38-2C5E-4940-A08A-7CEF49FC228C}" type="pres">
      <dgm:prSet presAssocID="{CDE9FC79-3187-0A42-9390-464D5DD81D17}" presName="child2group" presStyleCnt="0"/>
      <dgm:spPr/>
    </dgm:pt>
    <dgm:pt modelId="{36939400-517E-AD45-B763-7B41B710AE67}" type="pres">
      <dgm:prSet presAssocID="{CDE9FC79-3187-0A42-9390-464D5DD81D17}" presName="child2" presStyleLbl="bgAcc1" presStyleIdx="1" presStyleCnt="4" custScaleX="122617" custLinFactNeighborX="11964" custLinFactNeighborY="-4584"/>
      <dgm:spPr/>
      <dgm:t>
        <a:bodyPr/>
        <a:lstStyle/>
        <a:p>
          <a:endParaRPr lang="en-US"/>
        </a:p>
      </dgm:t>
    </dgm:pt>
    <dgm:pt modelId="{8AA68DAC-0675-9940-B501-4C93F83F2BEE}" type="pres">
      <dgm:prSet presAssocID="{CDE9FC79-3187-0A42-9390-464D5DD81D17}" presName="child2Text" presStyleLbl="bgAcc1" presStyleIdx="1" presStyleCnt="4">
        <dgm:presLayoutVars>
          <dgm:bulletEnabled val="1"/>
        </dgm:presLayoutVars>
      </dgm:prSet>
      <dgm:spPr/>
      <dgm:t>
        <a:bodyPr/>
        <a:lstStyle/>
        <a:p>
          <a:endParaRPr lang="en-US"/>
        </a:p>
      </dgm:t>
    </dgm:pt>
    <dgm:pt modelId="{ABC14EF5-F1AE-2A42-BD33-E463E7420681}" type="pres">
      <dgm:prSet presAssocID="{CDE9FC79-3187-0A42-9390-464D5DD81D17}" presName="child3group" presStyleCnt="0"/>
      <dgm:spPr/>
    </dgm:pt>
    <dgm:pt modelId="{119314D3-7B4A-7148-80AB-CBCE32C42385}" type="pres">
      <dgm:prSet presAssocID="{CDE9FC79-3187-0A42-9390-464D5DD81D17}" presName="child3" presStyleLbl="bgAcc1" presStyleIdx="2" presStyleCnt="4" custScaleX="121496" custLinFactNeighborX="10421" custLinFactNeighborY="-2064"/>
      <dgm:spPr/>
      <dgm:t>
        <a:bodyPr/>
        <a:lstStyle/>
        <a:p>
          <a:endParaRPr lang="en-US"/>
        </a:p>
      </dgm:t>
    </dgm:pt>
    <dgm:pt modelId="{9E4381D3-2178-344A-B34F-99AA3FA5AC69}" type="pres">
      <dgm:prSet presAssocID="{CDE9FC79-3187-0A42-9390-464D5DD81D17}" presName="child3Text" presStyleLbl="bgAcc1" presStyleIdx="2" presStyleCnt="4">
        <dgm:presLayoutVars>
          <dgm:bulletEnabled val="1"/>
        </dgm:presLayoutVars>
      </dgm:prSet>
      <dgm:spPr/>
      <dgm:t>
        <a:bodyPr/>
        <a:lstStyle/>
        <a:p>
          <a:endParaRPr lang="en-US"/>
        </a:p>
      </dgm:t>
    </dgm:pt>
    <dgm:pt modelId="{368BB753-85B4-6247-BD37-37F4BC600F1B}" type="pres">
      <dgm:prSet presAssocID="{CDE9FC79-3187-0A42-9390-464D5DD81D17}" presName="child4group" presStyleCnt="0"/>
      <dgm:spPr/>
    </dgm:pt>
    <dgm:pt modelId="{2CC289BF-8C42-5B44-A6ED-17EC5932D33D}" type="pres">
      <dgm:prSet presAssocID="{CDE9FC79-3187-0A42-9390-464D5DD81D17}" presName="child4" presStyleLbl="bgAcc1" presStyleIdx="3" presStyleCnt="4" custScaleX="126934" custLinFactNeighborX="-26662" custLinFactNeighborY="-2064"/>
      <dgm:spPr/>
      <dgm:t>
        <a:bodyPr/>
        <a:lstStyle/>
        <a:p>
          <a:endParaRPr lang="en-US"/>
        </a:p>
      </dgm:t>
    </dgm:pt>
    <dgm:pt modelId="{0B07E50F-E9BB-CF48-844B-33FD763871BB}" type="pres">
      <dgm:prSet presAssocID="{CDE9FC79-3187-0A42-9390-464D5DD81D17}" presName="child4Text" presStyleLbl="bgAcc1" presStyleIdx="3" presStyleCnt="4">
        <dgm:presLayoutVars>
          <dgm:bulletEnabled val="1"/>
        </dgm:presLayoutVars>
      </dgm:prSet>
      <dgm:spPr/>
      <dgm:t>
        <a:bodyPr/>
        <a:lstStyle/>
        <a:p>
          <a:endParaRPr lang="en-US"/>
        </a:p>
      </dgm:t>
    </dgm:pt>
    <dgm:pt modelId="{FA13BF2C-B252-CB45-B358-845670ACD7F8}" type="pres">
      <dgm:prSet presAssocID="{CDE9FC79-3187-0A42-9390-464D5DD81D17}" presName="childPlaceholder" presStyleCnt="0"/>
      <dgm:spPr/>
    </dgm:pt>
    <dgm:pt modelId="{2AF579D8-5A0E-5440-B1D4-2D3996DD6550}" type="pres">
      <dgm:prSet presAssocID="{CDE9FC79-3187-0A42-9390-464D5DD81D17}" presName="circle" presStyleCnt="0"/>
      <dgm:spPr/>
    </dgm:pt>
    <dgm:pt modelId="{A6B26825-E91B-1A4D-B161-AA408250F355}" type="pres">
      <dgm:prSet presAssocID="{CDE9FC79-3187-0A42-9390-464D5DD81D17}" presName="quadrant1" presStyleLbl="node1" presStyleIdx="0" presStyleCnt="4">
        <dgm:presLayoutVars>
          <dgm:chMax val="1"/>
          <dgm:bulletEnabled val="1"/>
        </dgm:presLayoutVars>
      </dgm:prSet>
      <dgm:spPr/>
      <dgm:t>
        <a:bodyPr/>
        <a:lstStyle/>
        <a:p>
          <a:endParaRPr lang="en-US"/>
        </a:p>
      </dgm:t>
    </dgm:pt>
    <dgm:pt modelId="{9F5C2EBA-8E31-214A-AD3D-88DFADC770EC}" type="pres">
      <dgm:prSet presAssocID="{CDE9FC79-3187-0A42-9390-464D5DD81D17}" presName="quadrant2" presStyleLbl="node1" presStyleIdx="1" presStyleCnt="4">
        <dgm:presLayoutVars>
          <dgm:chMax val="1"/>
          <dgm:bulletEnabled val="1"/>
        </dgm:presLayoutVars>
      </dgm:prSet>
      <dgm:spPr/>
      <dgm:t>
        <a:bodyPr/>
        <a:lstStyle/>
        <a:p>
          <a:endParaRPr lang="en-US"/>
        </a:p>
      </dgm:t>
    </dgm:pt>
    <dgm:pt modelId="{798A1D81-89ED-C549-A043-847E935BE7F3}" type="pres">
      <dgm:prSet presAssocID="{CDE9FC79-3187-0A42-9390-464D5DD81D17}" presName="quadrant3" presStyleLbl="node1" presStyleIdx="2" presStyleCnt="4">
        <dgm:presLayoutVars>
          <dgm:chMax val="1"/>
          <dgm:bulletEnabled val="1"/>
        </dgm:presLayoutVars>
      </dgm:prSet>
      <dgm:spPr/>
      <dgm:t>
        <a:bodyPr/>
        <a:lstStyle/>
        <a:p>
          <a:endParaRPr lang="en-US"/>
        </a:p>
      </dgm:t>
    </dgm:pt>
    <dgm:pt modelId="{33EB34A7-DE8B-0C47-BB7D-1675A9550345}" type="pres">
      <dgm:prSet presAssocID="{CDE9FC79-3187-0A42-9390-464D5DD81D17}" presName="quadrant4" presStyleLbl="node1" presStyleIdx="3" presStyleCnt="4">
        <dgm:presLayoutVars>
          <dgm:chMax val="1"/>
          <dgm:bulletEnabled val="1"/>
        </dgm:presLayoutVars>
      </dgm:prSet>
      <dgm:spPr/>
      <dgm:t>
        <a:bodyPr/>
        <a:lstStyle/>
        <a:p>
          <a:endParaRPr lang="en-US"/>
        </a:p>
      </dgm:t>
    </dgm:pt>
    <dgm:pt modelId="{FC4A91F0-B215-874D-9E37-FD6ABEDBCF95}" type="pres">
      <dgm:prSet presAssocID="{CDE9FC79-3187-0A42-9390-464D5DD81D17}" presName="quadrantPlaceholder" presStyleCnt="0"/>
      <dgm:spPr/>
    </dgm:pt>
    <dgm:pt modelId="{5700AB66-6A70-024B-A44F-995DACEAD99C}" type="pres">
      <dgm:prSet presAssocID="{CDE9FC79-3187-0A42-9390-464D5DD81D17}" presName="center1" presStyleLbl="fgShp" presStyleIdx="0" presStyleCnt="2" custFlipVert="0" custFlipHor="1" custScaleX="7525" custScaleY="38462"/>
      <dgm:spPr/>
    </dgm:pt>
    <dgm:pt modelId="{A82A9642-3C4E-604B-B31D-4A913A0C25A5}" type="pres">
      <dgm:prSet presAssocID="{CDE9FC79-3187-0A42-9390-464D5DD81D17}" presName="center2" presStyleLbl="fgShp" presStyleIdx="1" presStyleCnt="2" custFlipVert="1" custScaleY="8654" custLinFactX="-100000" custLinFactNeighborX="-123081" custLinFactNeighborY="-19231"/>
      <dgm:spPr/>
      <dgm:t>
        <a:bodyPr/>
        <a:lstStyle/>
        <a:p>
          <a:endParaRPr lang="en-US"/>
        </a:p>
      </dgm:t>
    </dgm:pt>
  </dgm:ptLst>
  <dgm:cxnLst>
    <dgm:cxn modelId="{7061FAC3-0565-7F4F-8272-6D0BD6316438}" type="presOf" srcId="{8E2E0002-77EF-D548-8D80-9E3A319BFA88}" destId="{2CC289BF-8C42-5B44-A6ED-17EC5932D33D}" srcOrd="0" destOrd="1" presId="urn:microsoft.com/office/officeart/2005/8/layout/cycle4"/>
    <dgm:cxn modelId="{B1E36ECF-9E01-494F-9242-44D8728FD5B1}" type="presOf" srcId="{192372DB-9DE2-D54F-A566-3FEA68467030}" destId="{119314D3-7B4A-7148-80AB-CBCE32C42385}" srcOrd="0" destOrd="0" presId="urn:microsoft.com/office/officeart/2005/8/layout/cycle4"/>
    <dgm:cxn modelId="{6FF902BB-E3FC-2640-8648-5BB656071ACD}" type="presOf" srcId="{B25C287B-E00B-0A4F-AA84-9058C412E247}" destId="{119314D3-7B4A-7148-80AB-CBCE32C42385}" srcOrd="0" destOrd="2" presId="urn:microsoft.com/office/officeart/2005/8/layout/cycle4"/>
    <dgm:cxn modelId="{2971D4EA-6D49-3749-B892-2608468AB2F2}" type="presOf" srcId="{FE9D7C30-B687-2849-BB0B-54229DB10767}" destId="{2CC289BF-8C42-5B44-A6ED-17EC5932D33D}" srcOrd="0" destOrd="2" presId="urn:microsoft.com/office/officeart/2005/8/layout/cycle4"/>
    <dgm:cxn modelId="{1B8733D4-08A9-DA43-AA0B-F618DDD77887}" type="presOf" srcId="{FE9D7C30-B687-2849-BB0B-54229DB10767}" destId="{0B07E50F-E9BB-CF48-844B-33FD763871BB}" srcOrd="1" destOrd="2" presId="urn:microsoft.com/office/officeart/2005/8/layout/cycle4"/>
    <dgm:cxn modelId="{92A889B7-064D-E742-A9C3-3FB00EAACAEB}" type="presOf" srcId="{55D82C60-4FAD-2C4F-B750-7573D9D47A6A}" destId="{4749D542-E687-354A-9646-2FBB24086591}" srcOrd="0" destOrd="3" presId="urn:microsoft.com/office/officeart/2005/8/layout/cycle4"/>
    <dgm:cxn modelId="{457F99FF-8CAD-704E-A906-5AF88C3B642D}" srcId="{FB4EDB8F-92EE-AB4A-AF9F-586C15980811}" destId="{E017C628-CB6C-E143-9CF0-26619596773B}" srcOrd="0" destOrd="0" parTransId="{3FCDDBA7-EE5A-E440-BA98-F841DFFA9A88}" sibTransId="{35D88DD8-6D18-6849-8E95-C3A7760323A5}"/>
    <dgm:cxn modelId="{568D42FF-57A8-BD43-96DD-4DF3CB4E4F5A}" srcId="{CDE9FC79-3187-0A42-9390-464D5DD81D17}" destId="{148DD4E0-7FB4-7C46-B72E-17511597DDE6}" srcOrd="3" destOrd="0" parTransId="{3EE00B74-1A03-AB4B-A5A2-F0CB14695572}" sibTransId="{45DB9266-22CB-0F4B-9963-5B935F2FDC25}"/>
    <dgm:cxn modelId="{9DCF7BC7-BFD7-BF4F-86C2-22930EB6A84A}" srcId="{F008FA83-FCF6-6447-90DD-14AE1D961392}" destId="{CA2E98EC-0C9B-2843-A948-AA848C394C14}" srcOrd="2" destOrd="0" parTransId="{34B5D0D4-1824-A241-BE73-0A3116BF6503}" sibTransId="{D7EE526E-E1B2-8B42-9FA4-F9EF8EA1B187}"/>
    <dgm:cxn modelId="{B4EF859D-3315-934F-9758-6A617237B849}" srcId="{148DD4E0-7FB4-7C46-B72E-17511597DDE6}" destId="{8E2E0002-77EF-D548-8D80-9E3A319BFA88}" srcOrd="1" destOrd="0" parTransId="{18FB27F0-72C1-3143-B84A-A0DA9410FB48}" sibTransId="{B6B87AE6-ED9C-B44E-8941-1E841FBA92F7}"/>
    <dgm:cxn modelId="{80A7DD32-D853-8048-B4B5-E622061A05F8}" type="presOf" srcId="{E017C628-CB6C-E143-9CF0-26619596773B}" destId="{8AA68DAC-0675-9940-B501-4C93F83F2BEE}" srcOrd="1" destOrd="0" presId="urn:microsoft.com/office/officeart/2005/8/layout/cycle4"/>
    <dgm:cxn modelId="{1033D317-585C-1F48-8F0D-9C9C580832D2}" type="presOf" srcId="{090A95A3-08D1-B24B-81ED-2A7792910B39}" destId="{0B07E50F-E9BB-CF48-844B-33FD763871BB}" srcOrd="1" destOrd="0" presId="urn:microsoft.com/office/officeart/2005/8/layout/cycle4"/>
    <dgm:cxn modelId="{C0A8CDB6-8456-024B-B302-E59B62E561A7}" srcId="{CDE9FC79-3187-0A42-9390-464D5DD81D17}" destId="{BD70F5E2-2857-6F42-B21C-8817960774EC}" srcOrd="2" destOrd="0" parTransId="{2ACE5214-F80D-BB42-A335-175E4CF4DF87}" sibTransId="{59063014-8007-E048-A3F1-CF6F247AC452}"/>
    <dgm:cxn modelId="{EB8B4F8C-B4C0-024A-A070-922991703B0E}" type="presOf" srcId="{CA2E98EC-0C9B-2843-A948-AA848C394C14}" destId="{4749D542-E687-354A-9646-2FBB24086591}" srcOrd="0" destOrd="2" presId="urn:microsoft.com/office/officeart/2005/8/layout/cycle4"/>
    <dgm:cxn modelId="{A255B468-F3E8-C042-B8C0-46675AE26052}" srcId="{BD70F5E2-2857-6F42-B21C-8817960774EC}" destId="{192372DB-9DE2-D54F-A566-3FEA68467030}" srcOrd="0" destOrd="0" parTransId="{D57784FC-4762-1744-B5B3-B670982729A4}" sibTransId="{2DA54862-61EA-A54B-B8CD-928827CD52EA}"/>
    <dgm:cxn modelId="{4435BDD7-6216-5C41-85EF-047A1A347478}" type="presOf" srcId="{28AD485A-2D1B-AE4E-B386-B2C6E687B83B}" destId="{4749D542-E687-354A-9646-2FBB24086591}" srcOrd="0" destOrd="1" presId="urn:microsoft.com/office/officeart/2005/8/layout/cycle4"/>
    <dgm:cxn modelId="{78E924AF-0221-DC40-9BF0-7F1A1BB0D797}" srcId="{CDE9FC79-3187-0A42-9390-464D5DD81D17}" destId="{F008FA83-FCF6-6447-90DD-14AE1D961392}" srcOrd="0" destOrd="0" parTransId="{43C978B3-8B73-DC4B-A236-37B7F17AB56F}" sibTransId="{7FA24B90-A835-1E48-8574-1C8738EDDF6C}"/>
    <dgm:cxn modelId="{C0D35D40-99F2-7F41-8980-DADFFE270911}" type="presOf" srcId="{8E2E0002-77EF-D548-8D80-9E3A319BFA88}" destId="{0B07E50F-E9BB-CF48-844B-33FD763871BB}" srcOrd="1" destOrd="1" presId="urn:microsoft.com/office/officeart/2005/8/layout/cycle4"/>
    <dgm:cxn modelId="{4570F71E-1113-A448-B25B-2C39C0833883}" type="presOf" srcId="{168729A3-B123-B240-9691-B981CE28C0CC}" destId="{8AA68DAC-0675-9940-B501-4C93F83F2BEE}" srcOrd="1" destOrd="1" presId="urn:microsoft.com/office/officeart/2005/8/layout/cycle4"/>
    <dgm:cxn modelId="{FE671130-1DE9-ED4F-B9D2-DA9E705452FE}" type="presOf" srcId="{47078BA0-9FF2-5C4C-8ABA-8359DA35B093}" destId="{2CC289BF-8C42-5B44-A6ED-17EC5932D33D}" srcOrd="0" destOrd="3" presId="urn:microsoft.com/office/officeart/2005/8/layout/cycle4"/>
    <dgm:cxn modelId="{A98DF81C-C21E-1D4D-8960-FF33EC1E787E}" type="presOf" srcId="{28AD485A-2D1B-AE4E-B386-B2C6E687B83B}" destId="{06A0EC87-089F-7F4F-AC1C-450990702E7C}" srcOrd="1" destOrd="1" presId="urn:microsoft.com/office/officeart/2005/8/layout/cycle4"/>
    <dgm:cxn modelId="{0EF0443F-B6BE-7440-92C0-C497EBCC69F6}" type="presOf" srcId="{F759DACB-988C-0342-AFB7-83C99EC7D58E}" destId="{36939400-517E-AD45-B763-7B41B710AE67}" srcOrd="0" destOrd="2" presId="urn:microsoft.com/office/officeart/2005/8/layout/cycle4"/>
    <dgm:cxn modelId="{02F019A0-851B-C84E-9C76-A4B9633FEDC1}" srcId="{148DD4E0-7FB4-7C46-B72E-17511597DDE6}" destId="{FE9D7C30-B687-2849-BB0B-54229DB10767}" srcOrd="2" destOrd="0" parTransId="{8AD486B2-D640-5442-B1D9-72B71600B1E7}" sibTransId="{1CE4FEA1-44C7-F64E-B294-A402F341AB34}"/>
    <dgm:cxn modelId="{7A76B4C6-D1C1-864D-B550-87EBBB548209}" type="presOf" srcId="{CDE9FC79-3187-0A42-9390-464D5DD81D17}" destId="{37A4B2E1-AEFA-EB4B-A09D-E811CA3B3BE6}" srcOrd="0" destOrd="0" presId="urn:microsoft.com/office/officeart/2005/8/layout/cycle4"/>
    <dgm:cxn modelId="{A6C33E92-41DE-0247-B6F2-734247AA06E4}" type="presOf" srcId="{E017C628-CB6C-E143-9CF0-26619596773B}" destId="{36939400-517E-AD45-B763-7B41B710AE67}" srcOrd="0" destOrd="0" presId="urn:microsoft.com/office/officeart/2005/8/layout/cycle4"/>
    <dgm:cxn modelId="{75D82561-4F9B-9C44-AC00-8065147AED23}" type="presOf" srcId="{47078BA0-9FF2-5C4C-8ABA-8359DA35B093}" destId="{0B07E50F-E9BB-CF48-844B-33FD763871BB}" srcOrd="1" destOrd="3" presId="urn:microsoft.com/office/officeart/2005/8/layout/cycle4"/>
    <dgm:cxn modelId="{849CDB66-1FB6-BC4B-B3D5-733B8F1B23CD}" type="presOf" srcId="{C781C58B-B9B6-8D4D-8A75-9ECF5D16D96A}" destId="{9E4381D3-2178-344A-B34F-99AA3FA5AC69}" srcOrd="1" destOrd="1" presId="urn:microsoft.com/office/officeart/2005/8/layout/cycle4"/>
    <dgm:cxn modelId="{D97FAF27-E655-8E4E-A737-A78D39959036}" type="presOf" srcId="{C430F081-FEDA-8441-8670-1EB909070491}" destId="{06A0EC87-089F-7F4F-AC1C-450990702E7C}" srcOrd="1" destOrd="0" presId="urn:microsoft.com/office/officeart/2005/8/layout/cycle4"/>
    <dgm:cxn modelId="{A068289C-CE7A-A646-BC0C-B7DA9A18110F}" type="presOf" srcId="{BD70F5E2-2857-6F42-B21C-8817960774EC}" destId="{798A1D81-89ED-C549-A043-847E935BE7F3}" srcOrd="0" destOrd="0" presId="urn:microsoft.com/office/officeart/2005/8/layout/cycle4"/>
    <dgm:cxn modelId="{043FBC57-3FCA-6B4E-8F04-D54FF80E0B47}" type="presOf" srcId="{B25C287B-E00B-0A4F-AA84-9058C412E247}" destId="{9E4381D3-2178-344A-B34F-99AA3FA5AC69}" srcOrd="1" destOrd="2" presId="urn:microsoft.com/office/officeart/2005/8/layout/cycle4"/>
    <dgm:cxn modelId="{CEBA347C-6C8A-B547-A5C6-4F222D6269EC}" type="presOf" srcId="{168729A3-B123-B240-9691-B981CE28C0CC}" destId="{36939400-517E-AD45-B763-7B41B710AE67}" srcOrd="0" destOrd="1" presId="urn:microsoft.com/office/officeart/2005/8/layout/cycle4"/>
    <dgm:cxn modelId="{F4F2E1DE-00A9-624A-B8DC-90E2CDBAF4F7}" type="presOf" srcId="{090A95A3-08D1-B24B-81ED-2A7792910B39}" destId="{2CC289BF-8C42-5B44-A6ED-17EC5932D33D}" srcOrd="0" destOrd="0" presId="urn:microsoft.com/office/officeart/2005/8/layout/cycle4"/>
    <dgm:cxn modelId="{3A258A2E-BC29-0D45-A35A-5CD03F921713}" srcId="{FB4EDB8F-92EE-AB4A-AF9F-586C15980811}" destId="{168729A3-B123-B240-9691-B981CE28C0CC}" srcOrd="1" destOrd="0" parTransId="{185764DE-B900-BF4C-8D49-BB41459BF962}" sibTransId="{E43D37A4-D1D0-EF4E-BF0D-47468808D9E7}"/>
    <dgm:cxn modelId="{55E66FE8-C44A-7146-8F6C-C5984B52C463}" type="presOf" srcId="{192372DB-9DE2-D54F-A566-3FEA68467030}" destId="{9E4381D3-2178-344A-B34F-99AA3FA5AC69}" srcOrd="1" destOrd="0" presId="urn:microsoft.com/office/officeart/2005/8/layout/cycle4"/>
    <dgm:cxn modelId="{F4AD60FC-AC20-BE46-AAB0-244006C7CA03}" srcId="{F008FA83-FCF6-6447-90DD-14AE1D961392}" destId="{C430F081-FEDA-8441-8670-1EB909070491}" srcOrd="0" destOrd="0" parTransId="{141A269F-D68A-9446-A58D-89C8CE8695E5}" sibTransId="{4EA7D92F-05D2-304E-8173-E22930DD32BA}"/>
    <dgm:cxn modelId="{0D1D7E56-F82A-304F-8F95-2ACF8FD009F4}" type="presOf" srcId="{C430F081-FEDA-8441-8670-1EB909070491}" destId="{4749D542-E687-354A-9646-2FBB24086591}" srcOrd="0" destOrd="0" presId="urn:microsoft.com/office/officeart/2005/8/layout/cycle4"/>
    <dgm:cxn modelId="{A3B2356E-CDF3-1D41-BAAD-9F5AB5AFF068}" type="presOf" srcId="{F759DACB-988C-0342-AFB7-83C99EC7D58E}" destId="{8AA68DAC-0675-9940-B501-4C93F83F2BEE}" srcOrd="1" destOrd="2" presId="urn:microsoft.com/office/officeart/2005/8/layout/cycle4"/>
    <dgm:cxn modelId="{AF441ED8-FFE1-6F43-B77F-F2D9B3440F98}" srcId="{FB4EDB8F-92EE-AB4A-AF9F-586C15980811}" destId="{F759DACB-988C-0342-AFB7-83C99EC7D58E}" srcOrd="2" destOrd="0" parTransId="{5D262A15-2A2E-5A46-A411-7F9A091726C1}" sibTransId="{0CAB7C69-6EDF-CD4F-9F0B-E61E7E9EE761}"/>
    <dgm:cxn modelId="{77CF525A-317C-B542-807F-8FF10AA19956}" srcId="{BD70F5E2-2857-6F42-B21C-8817960774EC}" destId="{C781C58B-B9B6-8D4D-8A75-9ECF5D16D96A}" srcOrd="1" destOrd="0" parTransId="{21BC7823-9AFF-5345-9227-05EBE383C4CE}" sibTransId="{9415F32D-523E-0A43-870F-7E99CD33027B}"/>
    <dgm:cxn modelId="{E9120264-B3A4-AB4F-8EE9-32B5C73CB06B}" srcId="{148DD4E0-7FB4-7C46-B72E-17511597DDE6}" destId="{090A95A3-08D1-B24B-81ED-2A7792910B39}" srcOrd="0" destOrd="0" parTransId="{804EAE7E-37E1-F449-A954-A6A12A7C57FD}" sibTransId="{0C771C06-78ED-3746-A15E-C486DFEE9D16}"/>
    <dgm:cxn modelId="{4F6F3B67-CD04-C94C-BC53-FEE8990EF667}" type="presOf" srcId="{55D82C60-4FAD-2C4F-B750-7573D9D47A6A}" destId="{06A0EC87-089F-7F4F-AC1C-450990702E7C}" srcOrd="1" destOrd="3" presId="urn:microsoft.com/office/officeart/2005/8/layout/cycle4"/>
    <dgm:cxn modelId="{C1EC7881-30D8-C946-853A-0ACC84FC2FE5}" type="presOf" srcId="{CA2E98EC-0C9B-2843-A948-AA848C394C14}" destId="{06A0EC87-089F-7F4F-AC1C-450990702E7C}" srcOrd="1" destOrd="2" presId="urn:microsoft.com/office/officeart/2005/8/layout/cycle4"/>
    <dgm:cxn modelId="{C76EF79C-A960-EB42-BE5C-7BD0C9A89AF1}" srcId="{148DD4E0-7FB4-7C46-B72E-17511597DDE6}" destId="{47078BA0-9FF2-5C4C-8ABA-8359DA35B093}" srcOrd="3" destOrd="0" parTransId="{F6B7B61E-5302-B549-AEB8-833580F0792C}" sibTransId="{6852F68A-429C-9848-8D76-79A3DD502A3B}"/>
    <dgm:cxn modelId="{4EC5EF49-5A97-F64F-830E-C8C73195D8C7}" srcId="{F008FA83-FCF6-6447-90DD-14AE1D961392}" destId="{28AD485A-2D1B-AE4E-B386-B2C6E687B83B}" srcOrd="1" destOrd="0" parTransId="{A0718FC3-257D-114B-A8EC-18F5764A1380}" sibTransId="{F1195B35-3A5E-A54E-99F6-41EF032DDB98}"/>
    <dgm:cxn modelId="{CDA47844-6D59-4144-87EF-51BE2E1D442F}" srcId="{F008FA83-FCF6-6447-90DD-14AE1D961392}" destId="{55D82C60-4FAD-2C4F-B750-7573D9D47A6A}" srcOrd="3" destOrd="0" parTransId="{BB234821-522D-0D41-9C1A-F435C24E5B92}" sibTransId="{005E26F7-68EC-2D4A-9DB7-4749150C32D9}"/>
    <dgm:cxn modelId="{3AA67571-203A-E748-A4A7-58B145BE4151}" srcId="{BD70F5E2-2857-6F42-B21C-8817960774EC}" destId="{B25C287B-E00B-0A4F-AA84-9058C412E247}" srcOrd="2" destOrd="0" parTransId="{C896EDE8-D84D-B842-9C27-1E80E5D3B58E}" sibTransId="{19E61AB4-AAAE-F049-9050-D38C4F672936}"/>
    <dgm:cxn modelId="{12357F18-0251-C64C-B209-547B5E93DE23}" type="presOf" srcId="{F008FA83-FCF6-6447-90DD-14AE1D961392}" destId="{A6B26825-E91B-1A4D-B161-AA408250F355}" srcOrd="0" destOrd="0" presId="urn:microsoft.com/office/officeart/2005/8/layout/cycle4"/>
    <dgm:cxn modelId="{27DBB703-4901-ED45-909E-3BBE94C9CF51}" type="presOf" srcId="{FB4EDB8F-92EE-AB4A-AF9F-586C15980811}" destId="{9F5C2EBA-8E31-214A-AD3D-88DFADC770EC}" srcOrd="0" destOrd="0" presId="urn:microsoft.com/office/officeart/2005/8/layout/cycle4"/>
    <dgm:cxn modelId="{C4C08FE3-BDAE-C747-8A49-932EE40AB7DE}" srcId="{CDE9FC79-3187-0A42-9390-464D5DD81D17}" destId="{FB4EDB8F-92EE-AB4A-AF9F-586C15980811}" srcOrd="1" destOrd="0" parTransId="{1530E5FD-DF13-9446-86C6-B3D24E8B87C8}" sibTransId="{DFF29A08-9099-804E-8AB9-459F70929A3C}"/>
    <dgm:cxn modelId="{7F016C99-72A3-A04C-B97A-F061414F66DB}" type="presOf" srcId="{C781C58B-B9B6-8D4D-8A75-9ECF5D16D96A}" destId="{119314D3-7B4A-7148-80AB-CBCE32C42385}" srcOrd="0" destOrd="1" presId="urn:microsoft.com/office/officeart/2005/8/layout/cycle4"/>
    <dgm:cxn modelId="{16BE51AC-A2D1-E942-BA6F-220424A603DD}" type="presOf" srcId="{148DD4E0-7FB4-7C46-B72E-17511597DDE6}" destId="{33EB34A7-DE8B-0C47-BB7D-1675A9550345}" srcOrd="0" destOrd="0" presId="urn:microsoft.com/office/officeart/2005/8/layout/cycle4"/>
    <dgm:cxn modelId="{E45BF461-CC21-2643-9598-B4DE89D01DEC}" type="presParOf" srcId="{37A4B2E1-AEFA-EB4B-A09D-E811CA3B3BE6}" destId="{A2D99637-DD2D-A54F-BE42-56933E85826C}" srcOrd="0" destOrd="0" presId="urn:microsoft.com/office/officeart/2005/8/layout/cycle4"/>
    <dgm:cxn modelId="{E210500D-B811-6E41-BDB3-060D0C1AE00C}" type="presParOf" srcId="{A2D99637-DD2D-A54F-BE42-56933E85826C}" destId="{077828F5-73BA-5649-9CFD-34D6DEBE7AC8}" srcOrd="0" destOrd="0" presId="urn:microsoft.com/office/officeart/2005/8/layout/cycle4"/>
    <dgm:cxn modelId="{8E87913E-CE74-EC4A-8C03-409261FEBA51}" type="presParOf" srcId="{077828F5-73BA-5649-9CFD-34D6DEBE7AC8}" destId="{4749D542-E687-354A-9646-2FBB24086591}" srcOrd="0" destOrd="0" presId="urn:microsoft.com/office/officeart/2005/8/layout/cycle4"/>
    <dgm:cxn modelId="{6D51DBD3-3DA5-C749-90ED-33061F53F2B8}" type="presParOf" srcId="{077828F5-73BA-5649-9CFD-34D6DEBE7AC8}" destId="{06A0EC87-089F-7F4F-AC1C-450990702E7C}" srcOrd="1" destOrd="0" presId="urn:microsoft.com/office/officeart/2005/8/layout/cycle4"/>
    <dgm:cxn modelId="{B378413F-9D6E-E847-9E42-A5365FFA5CC4}" type="presParOf" srcId="{A2D99637-DD2D-A54F-BE42-56933E85826C}" destId="{EC622F38-2C5E-4940-A08A-7CEF49FC228C}" srcOrd="1" destOrd="0" presId="urn:microsoft.com/office/officeart/2005/8/layout/cycle4"/>
    <dgm:cxn modelId="{647CD467-8682-A047-8EA3-1242C3E704DF}" type="presParOf" srcId="{EC622F38-2C5E-4940-A08A-7CEF49FC228C}" destId="{36939400-517E-AD45-B763-7B41B710AE67}" srcOrd="0" destOrd="0" presId="urn:microsoft.com/office/officeart/2005/8/layout/cycle4"/>
    <dgm:cxn modelId="{2D342F75-7F65-014B-998B-60890FB053C8}" type="presParOf" srcId="{EC622F38-2C5E-4940-A08A-7CEF49FC228C}" destId="{8AA68DAC-0675-9940-B501-4C93F83F2BEE}" srcOrd="1" destOrd="0" presId="urn:microsoft.com/office/officeart/2005/8/layout/cycle4"/>
    <dgm:cxn modelId="{DD957AD3-7D03-3044-AF09-AB4D3770AFA0}" type="presParOf" srcId="{A2D99637-DD2D-A54F-BE42-56933E85826C}" destId="{ABC14EF5-F1AE-2A42-BD33-E463E7420681}" srcOrd="2" destOrd="0" presId="urn:microsoft.com/office/officeart/2005/8/layout/cycle4"/>
    <dgm:cxn modelId="{3331187A-B252-7D4F-B757-9DA9CB373A47}" type="presParOf" srcId="{ABC14EF5-F1AE-2A42-BD33-E463E7420681}" destId="{119314D3-7B4A-7148-80AB-CBCE32C42385}" srcOrd="0" destOrd="0" presId="urn:microsoft.com/office/officeart/2005/8/layout/cycle4"/>
    <dgm:cxn modelId="{9D03A038-FE3D-CD47-B832-863D172E1186}" type="presParOf" srcId="{ABC14EF5-F1AE-2A42-BD33-E463E7420681}" destId="{9E4381D3-2178-344A-B34F-99AA3FA5AC69}" srcOrd="1" destOrd="0" presId="urn:microsoft.com/office/officeart/2005/8/layout/cycle4"/>
    <dgm:cxn modelId="{CB8C36F7-E104-9E45-9B00-743E45E45056}" type="presParOf" srcId="{A2D99637-DD2D-A54F-BE42-56933E85826C}" destId="{368BB753-85B4-6247-BD37-37F4BC600F1B}" srcOrd="3" destOrd="0" presId="urn:microsoft.com/office/officeart/2005/8/layout/cycle4"/>
    <dgm:cxn modelId="{FAEB8216-8BF7-B544-A1C4-BF05958D6429}" type="presParOf" srcId="{368BB753-85B4-6247-BD37-37F4BC600F1B}" destId="{2CC289BF-8C42-5B44-A6ED-17EC5932D33D}" srcOrd="0" destOrd="0" presId="urn:microsoft.com/office/officeart/2005/8/layout/cycle4"/>
    <dgm:cxn modelId="{1209D904-5426-0845-9D4A-C78421DA93E7}" type="presParOf" srcId="{368BB753-85B4-6247-BD37-37F4BC600F1B}" destId="{0B07E50F-E9BB-CF48-844B-33FD763871BB}" srcOrd="1" destOrd="0" presId="urn:microsoft.com/office/officeart/2005/8/layout/cycle4"/>
    <dgm:cxn modelId="{966FDACA-7568-6B4F-8AE4-E76C5E02F957}" type="presParOf" srcId="{A2D99637-DD2D-A54F-BE42-56933E85826C}" destId="{FA13BF2C-B252-CB45-B358-845670ACD7F8}" srcOrd="4" destOrd="0" presId="urn:microsoft.com/office/officeart/2005/8/layout/cycle4"/>
    <dgm:cxn modelId="{FEED0F88-D736-104F-8C3D-DCFA4958D1CD}" type="presParOf" srcId="{37A4B2E1-AEFA-EB4B-A09D-E811CA3B3BE6}" destId="{2AF579D8-5A0E-5440-B1D4-2D3996DD6550}" srcOrd="1" destOrd="0" presId="urn:microsoft.com/office/officeart/2005/8/layout/cycle4"/>
    <dgm:cxn modelId="{A1C532E7-F26B-7D45-9506-036F6759E07C}" type="presParOf" srcId="{2AF579D8-5A0E-5440-B1D4-2D3996DD6550}" destId="{A6B26825-E91B-1A4D-B161-AA408250F355}" srcOrd="0" destOrd="0" presId="urn:microsoft.com/office/officeart/2005/8/layout/cycle4"/>
    <dgm:cxn modelId="{AD32E44E-D0DB-8546-91B5-5E6979933935}" type="presParOf" srcId="{2AF579D8-5A0E-5440-B1D4-2D3996DD6550}" destId="{9F5C2EBA-8E31-214A-AD3D-88DFADC770EC}" srcOrd="1" destOrd="0" presId="urn:microsoft.com/office/officeart/2005/8/layout/cycle4"/>
    <dgm:cxn modelId="{D4D1E65D-28AF-094B-A068-310B374992C4}" type="presParOf" srcId="{2AF579D8-5A0E-5440-B1D4-2D3996DD6550}" destId="{798A1D81-89ED-C549-A043-847E935BE7F3}" srcOrd="2" destOrd="0" presId="urn:microsoft.com/office/officeart/2005/8/layout/cycle4"/>
    <dgm:cxn modelId="{8544A977-84BC-7A4E-B2F3-2FF6A23745F3}" type="presParOf" srcId="{2AF579D8-5A0E-5440-B1D4-2D3996DD6550}" destId="{33EB34A7-DE8B-0C47-BB7D-1675A9550345}" srcOrd="3" destOrd="0" presId="urn:microsoft.com/office/officeart/2005/8/layout/cycle4"/>
    <dgm:cxn modelId="{5FFF404F-30B5-C447-966F-073C1C1F456D}" type="presParOf" srcId="{2AF579D8-5A0E-5440-B1D4-2D3996DD6550}" destId="{FC4A91F0-B215-874D-9E37-FD6ABEDBCF95}" srcOrd="4" destOrd="0" presId="urn:microsoft.com/office/officeart/2005/8/layout/cycle4"/>
    <dgm:cxn modelId="{86425998-2082-D34E-A4AB-EB502E59174E}" type="presParOf" srcId="{37A4B2E1-AEFA-EB4B-A09D-E811CA3B3BE6}" destId="{5700AB66-6A70-024B-A44F-995DACEAD99C}" srcOrd="2" destOrd="0" presId="urn:microsoft.com/office/officeart/2005/8/layout/cycle4"/>
    <dgm:cxn modelId="{989B0D66-7CE1-2840-A403-607C66F1DA68}" type="presParOf" srcId="{37A4B2E1-AEFA-EB4B-A09D-E811CA3B3BE6}" destId="{A82A9642-3C4E-604B-B31D-4A913A0C25A5}" srcOrd="3" destOrd="0" presId="urn:microsoft.com/office/officeart/2005/8/layout/cycle4"/>
  </dgm:cxnLst>
  <dgm:bg/>
  <dgm:whole/>
  <dgm:extLst>
    <a:ext uri="http://schemas.microsoft.com/office/drawing/2008/diagram">
      <dsp:dataModelExt xmlns:dsp="http://schemas.microsoft.com/office/drawing/2008/diagram" xmlns=""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6F00C5D7-B816-4241-9E7E-1C1FFEDE3D35}" type="doc">
      <dgm:prSet loTypeId="urn:microsoft.com/office/officeart/2005/8/layout/radial4" loCatId="relationship" qsTypeId="urn:microsoft.com/office/officeart/2005/8/quickstyle/simple4" qsCatId="simple" csTypeId="urn:microsoft.com/office/officeart/2005/8/colors/accent1_2" csCatId="accent1" phldr="1"/>
      <dgm:spPr/>
      <dgm:t>
        <a:bodyPr/>
        <a:lstStyle/>
        <a:p>
          <a:endParaRPr lang="en-US"/>
        </a:p>
      </dgm:t>
    </dgm:pt>
    <dgm:pt modelId="{BB0B2186-4523-DF47-9BF4-E6D9DC97C773}">
      <dgm:prSet phldrT="[Text]"/>
      <dgm:spPr/>
      <dgm:t>
        <a:bodyPr/>
        <a:lstStyle/>
        <a:p>
          <a:r>
            <a:rPr lang="en-US" dirty="0" smtClean="0"/>
            <a:t>Collection  Development</a:t>
          </a:r>
          <a:endParaRPr lang="en-US" dirty="0"/>
        </a:p>
      </dgm:t>
    </dgm:pt>
    <dgm:pt modelId="{5AAEC77C-FC98-9747-8101-FBE634560A52}" type="parTrans" cxnId="{DABD64D0-12B9-AF4D-A40C-A4523D100642}">
      <dgm:prSet/>
      <dgm:spPr>
        <a:noFill/>
      </dgm:spPr>
      <dgm:t>
        <a:bodyPr/>
        <a:lstStyle/>
        <a:p>
          <a:endParaRPr lang="en-US" dirty="0"/>
        </a:p>
      </dgm:t>
    </dgm:pt>
    <dgm:pt modelId="{977447AA-6027-6847-897D-BC32749007DD}" type="sibTrans" cxnId="{DABD64D0-12B9-AF4D-A40C-A4523D100642}">
      <dgm:prSet/>
      <dgm:spPr/>
      <dgm:t>
        <a:bodyPr/>
        <a:lstStyle/>
        <a:p>
          <a:endParaRPr lang="en-US"/>
        </a:p>
      </dgm:t>
    </dgm:pt>
    <dgm:pt modelId="{BDE287F8-0F75-864A-B529-A1F3F3ADB28D}">
      <dgm:prSet phldrT="[Text]"/>
      <dgm:spPr/>
      <dgm:t>
        <a:bodyPr/>
        <a:lstStyle/>
        <a:p>
          <a:r>
            <a:rPr lang="en-US" dirty="0" smtClean="0"/>
            <a:t>Reference Desk Service</a:t>
          </a:r>
          <a:endParaRPr lang="en-US" dirty="0"/>
        </a:p>
      </dgm:t>
    </dgm:pt>
    <dgm:pt modelId="{9B5B6783-E961-FC4D-A010-987B8DAB5582}" type="parTrans" cxnId="{2E9BA7AB-DEFE-BB44-B303-86D5042C0E10}">
      <dgm:prSet/>
      <dgm:spPr>
        <a:noFill/>
      </dgm:spPr>
      <dgm:t>
        <a:bodyPr/>
        <a:lstStyle/>
        <a:p>
          <a:endParaRPr lang="en-US" dirty="0"/>
        </a:p>
      </dgm:t>
    </dgm:pt>
    <dgm:pt modelId="{47602473-A0C2-BF4A-B77F-45415BC406C0}" type="sibTrans" cxnId="{2E9BA7AB-DEFE-BB44-B303-86D5042C0E10}">
      <dgm:prSet/>
      <dgm:spPr/>
      <dgm:t>
        <a:bodyPr/>
        <a:lstStyle/>
        <a:p>
          <a:endParaRPr lang="en-US"/>
        </a:p>
      </dgm:t>
    </dgm:pt>
    <dgm:pt modelId="{FB7635C3-9A4B-B848-A036-9B246FEA592F}">
      <dgm:prSet phldrT="[Text]"/>
      <dgm:spPr/>
      <dgm:t>
        <a:bodyPr/>
        <a:lstStyle/>
        <a:p>
          <a:endParaRPr lang="en-US" dirty="0"/>
        </a:p>
      </dgm:t>
    </dgm:pt>
    <dgm:pt modelId="{603DD839-2022-104A-B644-5E1409FAD3AC}" type="parTrans" cxnId="{6FF978EC-1EAB-AE49-A2C3-ADECA07C1603}">
      <dgm:prSet/>
      <dgm:spPr/>
      <dgm:t>
        <a:bodyPr/>
        <a:lstStyle/>
        <a:p>
          <a:endParaRPr lang="en-US"/>
        </a:p>
      </dgm:t>
    </dgm:pt>
    <dgm:pt modelId="{20E18116-5342-7F45-A774-504AC9E7DAB2}" type="sibTrans" cxnId="{6FF978EC-1EAB-AE49-A2C3-ADECA07C1603}">
      <dgm:prSet/>
      <dgm:spPr/>
      <dgm:t>
        <a:bodyPr/>
        <a:lstStyle/>
        <a:p>
          <a:endParaRPr lang="en-US"/>
        </a:p>
      </dgm:t>
    </dgm:pt>
    <dgm:pt modelId="{C3EF3038-5235-9143-A7FD-F07F7BE2F4B8}">
      <dgm:prSet phldrT="[Text]" phldr="1"/>
      <dgm:spPr/>
      <dgm:t>
        <a:bodyPr/>
        <a:lstStyle/>
        <a:p>
          <a:endParaRPr lang="en-US" dirty="0"/>
        </a:p>
      </dgm:t>
    </dgm:pt>
    <dgm:pt modelId="{3061833A-AFCF-E243-B2B6-C42086BA686C}" type="parTrans" cxnId="{6F1EBFB0-209E-2C4E-BC4F-EE8F75CC883C}">
      <dgm:prSet/>
      <dgm:spPr/>
      <dgm:t>
        <a:bodyPr/>
        <a:lstStyle/>
        <a:p>
          <a:endParaRPr lang="en-US"/>
        </a:p>
      </dgm:t>
    </dgm:pt>
    <dgm:pt modelId="{C2EEDB9A-3039-3F4B-8D56-14553607B5FF}" type="sibTrans" cxnId="{6F1EBFB0-209E-2C4E-BC4F-EE8F75CC883C}">
      <dgm:prSet/>
      <dgm:spPr/>
      <dgm:t>
        <a:bodyPr/>
        <a:lstStyle/>
        <a:p>
          <a:endParaRPr lang="en-US"/>
        </a:p>
      </dgm:t>
    </dgm:pt>
    <dgm:pt modelId="{95B437CA-DD19-F84F-8A09-D7F0BB539F84}">
      <dgm:prSet phldrT="[Text]" phldr="1"/>
      <dgm:spPr/>
      <dgm:t>
        <a:bodyPr/>
        <a:lstStyle/>
        <a:p>
          <a:endParaRPr lang="en-US" dirty="0"/>
        </a:p>
      </dgm:t>
    </dgm:pt>
    <dgm:pt modelId="{3086DA4B-1DB6-D644-8FCB-8D6D11599A8D}" type="parTrans" cxnId="{FE48067D-71B4-9B48-9750-95D99F49CD42}">
      <dgm:prSet/>
      <dgm:spPr/>
      <dgm:t>
        <a:bodyPr/>
        <a:lstStyle/>
        <a:p>
          <a:endParaRPr lang="en-US"/>
        </a:p>
      </dgm:t>
    </dgm:pt>
    <dgm:pt modelId="{B8C7048A-194D-D742-9F35-10A7DF58B1B7}" type="sibTrans" cxnId="{FE48067D-71B4-9B48-9750-95D99F49CD42}">
      <dgm:prSet/>
      <dgm:spPr/>
      <dgm:t>
        <a:bodyPr/>
        <a:lstStyle/>
        <a:p>
          <a:endParaRPr lang="en-US"/>
        </a:p>
      </dgm:t>
    </dgm:pt>
    <dgm:pt modelId="{90EB66BE-F750-1A4F-9CA0-B865ECE62E2E}">
      <dgm:prSet phldrT="[Text]"/>
      <dgm:spPr/>
      <dgm:t>
        <a:bodyPr/>
        <a:lstStyle/>
        <a:p>
          <a:endParaRPr lang="en-US" dirty="0"/>
        </a:p>
      </dgm:t>
    </dgm:pt>
    <dgm:pt modelId="{C53253BA-0DC4-1F4A-A372-B02493EF20A0}" type="parTrans" cxnId="{5F99D7E9-2802-C94E-9F04-5429FC526FB1}">
      <dgm:prSet/>
      <dgm:spPr/>
      <dgm:t>
        <a:bodyPr/>
        <a:lstStyle/>
        <a:p>
          <a:endParaRPr lang="en-US"/>
        </a:p>
      </dgm:t>
    </dgm:pt>
    <dgm:pt modelId="{17215F61-D396-7D4C-8BBC-DD0516B6CF64}" type="sibTrans" cxnId="{5F99D7E9-2802-C94E-9F04-5429FC526FB1}">
      <dgm:prSet/>
      <dgm:spPr/>
      <dgm:t>
        <a:bodyPr/>
        <a:lstStyle/>
        <a:p>
          <a:endParaRPr lang="en-US"/>
        </a:p>
      </dgm:t>
    </dgm:pt>
    <dgm:pt modelId="{013FBADE-772D-0047-97D1-3D575347CD49}">
      <dgm:prSet phldrT="[Text]" phldr="1"/>
      <dgm:spPr/>
      <dgm:t>
        <a:bodyPr/>
        <a:lstStyle/>
        <a:p>
          <a:endParaRPr lang="en-US" dirty="0"/>
        </a:p>
      </dgm:t>
    </dgm:pt>
    <dgm:pt modelId="{63C94345-5C05-EA40-B664-6C9D8A0381EF}" type="parTrans" cxnId="{51DA2C11-DD03-3D46-8661-6B140292242D}">
      <dgm:prSet/>
      <dgm:spPr/>
      <dgm:t>
        <a:bodyPr/>
        <a:lstStyle/>
        <a:p>
          <a:endParaRPr lang="en-US"/>
        </a:p>
      </dgm:t>
    </dgm:pt>
    <dgm:pt modelId="{E94A8A36-E81C-474A-8B61-8FDFDB2EBEC6}" type="sibTrans" cxnId="{51DA2C11-DD03-3D46-8661-6B140292242D}">
      <dgm:prSet/>
      <dgm:spPr/>
      <dgm:t>
        <a:bodyPr/>
        <a:lstStyle/>
        <a:p>
          <a:endParaRPr lang="en-US"/>
        </a:p>
      </dgm:t>
    </dgm:pt>
    <dgm:pt modelId="{75A93CEE-E4A8-9445-83E1-402F31B87967}">
      <dgm:prSet phldrT="[Text]" phldr="1"/>
      <dgm:spPr/>
      <dgm:t>
        <a:bodyPr/>
        <a:lstStyle/>
        <a:p>
          <a:endParaRPr lang="en-US" dirty="0"/>
        </a:p>
      </dgm:t>
    </dgm:pt>
    <dgm:pt modelId="{9E97E3E9-7D73-3949-A7BA-E0405B77D6EB}" type="parTrans" cxnId="{0CECFEA1-2401-1949-9D45-4540B8619294}">
      <dgm:prSet/>
      <dgm:spPr/>
      <dgm:t>
        <a:bodyPr/>
        <a:lstStyle/>
        <a:p>
          <a:endParaRPr lang="en-US"/>
        </a:p>
      </dgm:t>
    </dgm:pt>
    <dgm:pt modelId="{B985727E-CF24-2D44-8139-E7F932830E8A}" type="sibTrans" cxnId="{0CECFEA1-2401-1949-9D45-4540B8619294}">
      <dgm:prSet/>
      <dgm:spPr/>
      <dgm:t>
        <a:bodyPr/>
        <a:lstStyle/>
        <a:p>
          <a:endParaRPr lang="en-US"/>
        </a:p>
      </dgm:t>
    </dgm:pt>
    <dgm:pt modelId="{B4B42C6E-868F-784F-BD51-81BCAABA2470}">
      <dgm:prSet phldrT="[Text]"/>
      <dgm:spPr/>
      <dgm:t>
        <a:bodyPr/>
        <a:lstStyle/>
        <a:p>
          <a:r>
            <a:rPr lang="en-US" dirty="0" smtClean="0"/>
            <a:t>Subject Librarian</a:t>
          </a:r>
          <a:endParaRPr lang="en-US" dirty="0"/>
        </a:p>
      </dgm:t>
    </dgm:pt>
    <dgm:pt modelId="{D6E52F10-E757-CF46-9A09-5E213A629257}" type="sibTrans" cxnId="{9CC8EE2F-58F7-E642-B0B5-69351A70173D}">
      <dgm:prSet/>
      <dgm:spPr/>
      <dgm:t>
        <a:bodyPr/>
        <a:lstStyle/>
        <a:p>
          <a:endParaRPr lang="en-US"/>
        </a:p>
      </dgm:t>
    </dgm:pt>
    <dgm:pt modelId="{F8762888-F2B8-004D-B7C5-8689143462AB}" type="parTrans" cxnId="{9CC8EE2F-58F7-E642-B0B5-69351A70173D}">
      <dgm:prSet/>
      <dgm:spPr/>
      <dgm:t>
        <a:bodyPr/>
        <a:lstStyle/>
        <a:p>
          <a:endParaRPr lang="en-US"/>
        </a:p>
      </dgm:t>
    </dgm:pt>
    <dgm:pt modelId="{5794B457-3B24-FB42-9459-CD99C7B14359}">
      <dgm:prSet/>
      <dgm:spPr/>
      <dgm:t>
        <a:bodyPr/>
        <a:lstStyle/>
        <a:p>
          <a:endParaRPr lang="en-US" dirty="0"/>
        </a:p>
      </dgm:t>
    </dgm:pt>
    <dgm:pt modelId="{41D0B56C-A5E7-3E45-923E-AC86E8C11FD6}" type="parTrans" cxnId="{DC7F3B2D-5DFC-A24D-832A-F93B1E8F443A}">
      <dgm:prSet/>
      <dgm:spPr/>
      <dgm:t>
        <a:bodyPr/>
        <a:lstStyle/>
        <a:p>
          <a:endParaRPr lang="en-US"/>
        </a:p>
      </dgm:t>
    </dgm:pt>
    <dgm:pt modelId="{4982EEA2-345D-2441-9AA0-AB8DB900DF7D}" type="sibTrans" cxnId="{DC7F3B2D-5DFC-A24D-832A-F93B1E8F443A}">
      <dgm:prSet/>
      <dgm:spPr/>
      <dgm:t>
        <a:bodyPr/>
        <a:lstStyle/>
        <a:p>
          <a:endParaRPr lang="en-US"/>
        </a:p>
      </dgm:t>
    </dgm:pt>
    <dgm:pt modelId="{515C2CF3-DDE9-3A43-A766-C31849F751F2}">
      <dgm:prSet/>
      <dgm:spPr/>
      <dgm:t>
        <a:bodyPr/>
        <a:lstStyle/>
        <a:p>
          <a:endParaRPr lang="en-US" dirty="0"/>
        </a:p>
      </dgm:t>
    </dgm:pt>
    <dgm:pt modelId="{790F003C-FADC-5D4D-8CE5-B5BB96704F37}" type="parTrans" cxnId="{11ABAE86-1806-4A44-855D-F1EF7E6F2805}">
      <dgm:prSet/>
      <dgm:spPr/>
      <dgm:t>
        <a:bodyPr/>
        <a:lstStyle/>
        <a:p>
          <a:endParaRPr lang="en-US"/>
        </a:p>
      </dgm:t>
    </dgm:pt>
    <dgm:pt modelId="{9D3ED7DF-6ED0-7E4B-9906-E311150DE6E7}" type="sibTrans" cxnId="{11ABAE86-1806-4A44-855D-F1EF7E6F2805}">
      <dgm:prSet/>
      <dgm:spPr/>
      <dgm:t>
        <a:bodyPr/>
        <a:lstStyle/>
        <a:p>
          <a:endParaRPr lang="en-US"/>
        </a:p>
      </dgm:t>
    </dgm:pt>
    <dgm:pt modelId="{A14F9F3D-36A0-AF40-B6CA-D2DE3FD9A6AB}">
      <dgm:prSet/>
      <dgm:spPr/>
      <dgm:t>
        <a:bodyPr/>
        <a:lstStyle/>
        <a:p>
          <a:r>
            <a:rPr lang="en-US" dirty="0" smtClean="0"/>
            <a:t>Library Instruction</a:t>
          </a:r>
          <a:endParaRPr lang="en-US" dirty="0"/>
        </a:p>
      </dgm:t>
    </dgm:pt>
    <dgm:pt modelId="{1714A8C7-FF72-364F-8F6B-1350338A8FF3}" type="parTrans" cxnId="{CB569C43-F903-DC45-82CF-651B65C99D77}">
      <dgm:prSet/>
      <dgm:spPr>
        <a:noFill/>
      </dgm:spPr>
      <dgm:t>
        <a:bodyPr/>
        <a:lstStyle/>
        <a:p>
          <a:endParaRPr lang="en-US" dirty="0"/>
        </a:p>
      </dgm:t>
    </dgm:pt>
    <dgm:pt modelId="{EBE34AAE-2C33-5E4A-97C5-FD89E7429EF6}" type="sibTrans" cxnId="{CB569C43-F903-DC45-82CF-651B65C99D77}">
      <dgm:prSet/>
      <dgm:spPr/>
      <dgm:t>
        <a:bodyPr/>
        <a:lstStyle/>
        <a:p>
          <a:endParaRPr lang="en-US"/>
        </a:p>
      </dgm:t>
    </dgm:pt>
    <dgm:pt modelId="{D8E52F6A-A327-D045-B7FE-EC4D857BD6CE}">
      <dgm:prSet phldrT="[Text]"/>
      <dgm:spPr/>
      <dgm:t>
        <a:bodyPr/>
        <a:lstStyle/>
        <a:p>
          <a:r>
            <a:rPr lang="en-US" dirty="0" smtClean="0"/>
            <a:t>Regional Campuses &amp; Distance Education</a:t>
          </a:r>
          <a:endParaRPr lang="en-US" dirty="0"/>
        </a:p>
      </dgm:t>
    </dgm:pt>
    <dgm:pt modelId="{A460587D-735C-BA4A-8FC1-F8CEDAEF92E8}" type="parTrans" cxnId="{BEC6AB6B-05B5-9340-94EC-90062B0877C2}">
      <dgm:prSet/>
      <dgm:spPr>
        <a:noFill/>
      </dgm:spPr>
      <dgm:t>
        <a:bodyPr/>
        <a:lstStyle/>
        <a:p>
          <a:endParaRPr lang="en-US" dirty="0"/>
        </a:p>
      </dgm:t>
    </dgm:pt>
    <dgm:pt modelId="{D0A19C8C-7009-0748-B027-DEC47536B6BB}" type="sibTrans" cxnId="{BEC6AB6B-05B5-9340-94EC-90062B0877C2}">
      <dgm:prSet/>
      <dgm:spPr/>
      <dgm:t>
        <a:bodyPr/>
        <a:lstStyle/>
        <a:p>
          <a:endParaRPr lang="en-US"/>
        </a:p>
      </dgm:t>
    </dgm:pt>
    <dgm:pt modelId="{6D149B32-D3ED-8148-BDC5-D1299D65ADF2}" type="pres">
      <dgm:prSet presAssocID="{6F00C5D7-B816-4241-9E7E-1C1FFEDE3D35}" presName="cycle" presStyleCnt="0">
        <dgm:presLayoutVars>
          <dgm:chMax val="1"/>
          <dgm:dir/>
          <dgm:animLvl val="ctr"/>
          <dgm:resizeHandles val="exact"/>
        </dgm:presLayoutVars>
      </dgm:prSet>
      <dgm:spPr/>
      <dgm:t>
        <a:bodyPr/>
        <a:lstStyle/>
        <a:p>
          <a:endParaRPr lang="en-US"/>
        </a:p>
      </dgm:t>
    </dgm:pt>
    <dgm:pt modelId="{15BFD64B-57BF-8E4A-A53C-790D7F0C7607}" type="pres">
      <dgm:prSet presAssocID="{B4B42C6E-868F-784F-BD51-81BCAABA2470}" presName="centerShape" presStyleLbl="node0" presStyleIdx="0" presStyleCnt="1" custLinFactNeighborX="0" custLinFactNeighborY="1530"/>
      <dgm:spPr/>
      <dgm:t>
        <a:bodyPr/>
        <a:lstStyle/>
        <a:p>
          <a:endParaRPr lang="en-US"/>
        </a:p>
      </dgm:t>
    </dgm:pt>
    <dgm:pt modelId="{2F147648-4A7A-1E4C-AC82-3AF908FA6C0C}" type="pres">
      <dgm:prSet presAssocID="{5AAEC77C-FC98-9747-8101-FBE634560A52}" presName="parTrans" presStyleLbl="bgSibTrans2D1" presStyleIdx="0" presStyleCnt="4" custLinFactX="135777" custLinFactY="26779" custLinFactNeighborX="200000" custLinFactNeighborY="100000"/>
      <dgm:spPr/>
      <dgm:t>
        <a:bodyPr/>
        <a:lstStyle/>
        <a:p>
          <a:endParaRPr lang="en-US"/>
        </a:p>
      </dgm:t>
    </dgm:pt>
    <dgm:pt modelId="{51DA71DA-6FC9-0C4B-8C90-4677FCD5D3DF}" type="pres">
      <dgm:prSet presAssocID="{BB0B2186-4523-DF47-9BF4-E6D9DC97C773}" presName="node" presStyleLbl="node1" presStyleIdx="0" presStyleCnt="4" custRadScaleRad="100612" custRadScaleInc="-207">
        <dgm:presLayoutVars>
          <dgm:bulletEnabled val="1"/>
        </dgm:presLayoutVars>
      </dgm:prSet>
      <dgm:spPr/>
      <dgm:t>
        <a:bodyPr/>
        <a:lstStyle/>
        <a:p>
          <a:endParaRPr lang="en-US"/>
        </a:p>
      </dgm:t>
    </dgm:pt>
    <dgm:pt modelId="{D3033467-3631-9C43-A216-D4E59637F120}" type="pres">
      <dgm:prSet presAssocID="{1714A8C7-FF72-364F-8F6B-1350338A8FF3}" presName="parTrans" presStyleLbl="bgSibTrans2D1" presStyleIdx="1" presStyleCnt="4" custAng="17700000" custLinFactX="200000" custLinFactY="100000" custLinFactNeighborX="208843" custLinFactNeighborY="155528"/>
      <dgm:spPr/>
      <dgm:t>
        <a:bodyPr/>
        <a:lstStyle/>
        <a:p>
          <a:endParaRPr lang="en-US"/>
        </a:p>
      </dgm:t>
    </dgm:pt>
    <dgm:pt modelId="{844E358F-48DB-1C41-91B1-B25BADD70402}" type="pres">
      <dgm:prSet presAssocID="{A14F9F3D-36A0-AF40-B6CA-D2DE3FD9A6AB}" presName="node" presStyleLbl="node1" presStyleIdx="1" presStyleCnt="4">
        <dgm:presLayoutVars>
          <dgm:bulletEnabled val="1"/>
        </dgm:presLayoutVars>
      </dgm:prSet>
      <dgm:spPr/>
      <dgm:t>
        <a:bodyPr/>
        <a:lstStyle/>
        <a:p>
          <a:endParaRPr lang="en-US"/>
        </a:p>
      </dgm:t>
    </dgm:pt>
    <dgm:pt modelId="{E5611B63-F363-094D-84B1-8339ADE4CF61}" type="pres">
      <dgm:prSet presAssocID="{9B5B6783-E961-FC4D-A010-987B8DAB5582}" presName="parTrans" presStyleLbl="bgSibTrans2D1" presStyleIdx="2" presStyleCnt="4" custLinFactX="68876" custLinFactY="144785" custLinFactNeighborX="100000" custLinFactNeighborY="200000"/>
      <dgm:spPr/>
      <dgm:t>
        <a:bodyPr/>
        <a:lstStyle/>
        <a:p>
          <a:endParaRPr lang="en-US"/>
        </a:p>
      </dgm:t>
    </dgm:pt>
    <dgm:pt modelId="{CD6F090B-C2C5-A944-8FC0-5B104403754E}" type="pres">
      <dgm:prSet presAssocID="{BDE287F8-0F75-864A-B529-A1F3F3ADB28D}" presName="node" presStyleLbl="node1" presStyleIdx="2" presStyleCnt="4">
        <dgm:presLayoutVars>
          <dgm:bulletEnabled val="1"/>
        </dgm:presLayoutVars>
      </dgm:prSet>
      <dgm:spPr/>
      <dgm:t>
        <a:bodyPr/>
        <a:lstStyle/>
        <a:p>
          <a:endParaRPr lang="en-US"/>
        </a:p>
      </dgm:t>
    </dgm:pt>
    <dgm:pt modelId="{8D78A1E0-C813-7C42-8CF8-1C21EC75A836}" type="pres">
      <dgm:prSet presAssocID="{A460587D-735C-BA4A-8FC1-F8CEDAEF92E8}" presName="parTrans" presStyleLbl="bgSibTrans2D1" presStyleIdx="3" presStyleCnt="4" custLinFactX="17412" custLinFactY="53314" custLinFactNeighborX="100000" custLinFactNeighborY="100000"/>
      <dgm:spPr/>
      <dgm:t>
        <a:bodyPr/>
        <a:lstStyle/>
        <a:p>
          <a:endParaRPr lang="en-US"/>
        </a:p>
      </dgm:t>
    </dgm:pt>
    <dgm:pt modelId="{F26815A3-45BC-D64D-9ADF-B489658BBC3C}" type="pres">
      <dgm:prSet presAssocID="{D8E52F6A-A327-D045-B7FE-EC4D857BD6CE}" presName="node" presStyleLbl="node1" presStyleIdx="3" presStyleCnt="4">
        <dgm:presLayoutVars>
          <dgm:bulletEnabled val="1"/>
        </dgm:presLayoutVars>
      </dgm:prSet>
      <dgm:spPr/>
      <dgm:t>
        <a:bodyPr/>
        <a:lstStyle/>
        <a:p>
          <a:endParaRPr lang="en-US"/>
        </a:p>
      </dgm:t>
    </dgm:pt>
  </dgm:ptLst>
  <dgm:cxnLst>
    <dgm:cxn modelId="{DC7F3B2D-5DFC-A24D-832A-F93B1E8F443A}" srcId="{6F00C5D7-B816-4241-9E7E-1C1FFEDE3D35}" destId="{5794B457-3B24-FB42-9459-CD99C7B14359}" srcOrd="2" destOrd="0" parTransId="{41D0B56C-A5E7-3E45-923E-AC86E8C11FD6}" sibTransId="{4982EEA2-345D-2441-9AA0-AB8DB900DF7D}"/>
    <dgm:cxn modelId="{70F84C52-5195-3346-B915-9DF42C440C7E}" type="presOf" srcId="{BDE287F8-0F75-864A-B529-A1F3F3ADB28D}" destId="{CD6F090B-C2C5-A944-8FC0-5B104403754E}" srcOrd="0" destOrd="0" presId="urn:microsoft.com/office/officeart/2005/8/layout/radial4"/>
    <dgm:cxn modelId="{4F95858E-25B9-D345-AFB1-01565DED15A9}" type="presOf" srcId="{6F00C5D7-B816-4241-9E7E-1C1FFEDE3D35}" destId="{6D149B32-D3ED-8148-BDC5-D1299D65ADF2}" srcOrd="0" destOrd="0" presId="urn:microsoft.com/office/officeart/2005/8/layout/radial4"/>
    <dgm:cxn modelId="{0CECFEA1-2401-1949-9D45-4540B8619294}" srcId="{90EB66BE-F750-1A4F-9CA0-B865ECE62E2E}" destId="{75A93CEE-E4A8-9445-83E1-402F31B87967}" srcOrd="1" destOrd="0" parTransId="{9E97E3E9-7D73-3949-A7BA-E0405B77D6EB}" sibTransId="{B985727E-CF24-2D44-8139-E7F932830E8A}"/>
    <dgm:cxn modelId="{CEFFCDA0-6C25-0444-B505-A61BF09D576D}" type="presOf" srcId="{BB0B2186-4523-DF47-9BF4-E6D9DC97C773}" destId="{51DA71DA-6FC9-0C4B-8C90-4677FCD5D3DF}" srcOrd="0" destOrd="0" presId="urn:microsoft.com/office/officeart/2005/8/layout/radial4"/>
    <dgm:cxn modelId="{FE48067D-71B4-9B48-9750-95D99F49CD42}" srcId="{FB7635C3-9A4B-B848-A036-9B246FEA592F}" destId="{95B437CA-DD19-F84F-8A09-D7F0BB539F84}" srcOrd="1" destOrd="0" parTransId="{3086DA4B-1DB6-D644-8FCB-8D6D11599A8D}" sibTransId="{B8C7048A-194D-D742-9F35-10A7DF58B1B7}"/>
    <dgm:cxn modelId="{FABE11D3-1E5C-0C4B-A396-7438885C324C}" type="presOf" srcId="{B4B42C6E-868F-784F-BD51-81BCAABA2470}" destId="{15BFD64B-57BF-8E4A-A53C-790D7F0C7607}" srcOrd="0" destOrd="0" presId="urn:microsoft.com/office/officeart/2005/8/layout/radial4"/>
    <dgm:cxn modelId="{D23E80A2-A396-8448-9B2B-4D9777378CBC}" type="presOf" srcId="{1714A8C7-FF72-364F-8F6B-1350338A8FF3}" destId="{D3033467-3631-9C43-A216-D4E59637F120}" srcOrd="0" destOrd="0" presId="urn:microsoft.com/office/officeart/2005/8/layout/radial4"/>
    <dgm:cxn modelId="{5F99D7E9-2802-C94E-9F04-5429FC526FB1}" srcId="{6F00C5D7-B816-4241-9E7E-1C1FFEDE3D35}" destId="{90EB66BE-F750-1A4F-9CA0-B865ECE62E2E}" srcOrd="4" destOrd="0" parTransId="{C53253BA-0DC4-1F4A-A372-B02493EF20A0}" sibTransId="{17215F61-D396-7D4C-8BBC-DD0516B6CF64}"/>
    <dgm:cxn modelId="{6F1EBFB0-209E-2C4E-BC4F-EE8F75CC883C}" srcId="{FB7635C3-9A4B-B848-A036-9B246FEA592F}" destId="{C3EF3038-5235-9143-A7FD-F07F7BE2F4B8}" srcOrd="0" destOrd="0" parTransId="{3061833A-AFCF-E243-B2B6-C42086BA686C}" sibTransId="{C2EEDB9A-3039-3F4B-8D56-14553607B5FF}"/>
    <dgm:cxn modelId="{9966A8CA-C50B-8647-A69B-7E93E0FB3FB0}" type="presOf" srcId="{9B5B6783-E961-FC4D-A010-987B8DAB5582}" destId="{E5611B63-F363-094D-84B1-8339ADE4CF61}" srcOrd="0" destOrd="0" presId="urn:microsoft.com/office/officeart/2005/8/layout/radial4"/>
    <dgm:cxn modelId="{BEC6AB6B-05B5-9340-94EC-90062B0877C2}" srcId="{B4B42C6E-868F-784F-BD51-81BCAABA2470}" destId="{D8E52F6A-A327-D045-B7FE-EC4D857BD6CE}" srcOrd="3" destOrd="0" parTransId="{A460587D-735C-BA4A-8FC1-F8CEDAEF92E8}" sibTransId="{D0A19C8C-7009-0748-B027-DEC47536B6BB}"/>
    <dgm:cxn modelId="{07D87C19-0E74-244E-B648-62F3FDD7A73F}" type="presOf" srcId="{D8E52F6A-A327-D045-B7FE-EC4D857BD6CE}" destId="{F26815A3-45BC-D64D-9ADF-B489658BBC3C}" srcOrd="0" destOrd="0" presId="urn:microsoft.com/office/officeart/2005/8/layout/radial4"/>
    <dgm:cxn modelId="{11ABAE86-1806-4A44-855D-F1EF7E6F2805}" srcId="{6F00C5D7-B816-4241-9E7E-1C1FFEDE3D35}" destId="{515C2CF3-DDE9-3A43-A766-C31849F751F2}" srcOrd="1" destOrd="0" parTransId="{790F003C-FADC-5D4D-8CE5-B5BB96704F37}" sibTransId="{9D3ED7DF-6ED0-7E4B-9906-E311150DE6E7}"/>
    <dgm:cxn modelId="{51DA2C11-DD03-3D46-8661-6B140292242D}" srcId="{90EB66BE-F750-1A4F-9CA0-B865ECE62E2E}" destId="{013FBADE-772D-0047-97D1-3D575347CD49}" srcOrd="0" destOrd="0" parTransId="{63C94345-5C05-EA40-B664-6C9D8A0381EF}" sibTransId="{E94A8A36-E81C-474A-8B61-8FDFDB2EBEC6}"/>
    <dgm:cxn modelId="{B89D4F3E-9396-604C-92FA-80938EE58164}" type="presOf" srcId="{A460587D-735C-BA4A-8FC1-F8CEDAEF92E8}" destId="{8D78A1E0-C813-7C42-8CF8-1C21EC75A836}" srcOrd="0" destOrd="0" presId="urn:microsoft.com/office/officeart/2005/8/layout/radial4"/>
    <dgm:cxn modelId="{DABD64D0-12B9-AF4D-A40C-A4523D100642}" srcId="{B4B42C6E-868F-784F-BD51-81BCAABA2470}" destId="{BB0B2186-4523-DF47-9BF4-E6D9DC97C773}" srcOrd="0" destOrd="0" parTransId="{5AAEC77C-FC98-9747-8101-FBE634560A52}" sibTransId="{977447AA-6027-6847-897D-BC32749007DD}"/>
    <dgm:cxn modelId="{CB569C43-F903-DC45-82CF-651B65C99D77}" srcId="{B4B42C6E-868F-784F-BD51-81BCAABA2470}" destId="{A14F9F3D-36A0-AF40-B6CA-D2DE3FD9A6AB}" srcOrd="1" destOrd="0" parTransId="{1714A8C7-FF72-364F-8F6B-1350338A8FF3}" sibTransId="{EBE34AAE-2C33-5E4A-97C5-FD89E7429EF6}"/>
    <dgm:cxn modelId="{6FF978EC-1EAB-AE49-A2C3-ADECA07C1603}" srcId="{6F00C5D7-B816-4241-9E7E-1C1FFEDE3D35}" destId="{FB7635C3-9A4B-B848-A036-9B246FEA592F}" srcOrd="3" destOrd="0" parTransId="{603DD839-2022-104A-B644-5E1409FAD3AC}" sibTransId="{20E18116-5342-7F45-A774-504AC9E7DAB2}"/>
    <dgm:cxn modelId="{D2387450-D92E-814C-93C2-6760682A02EA}" type="presOf" srcId="{A14F9F3D-36A0-AF40-B6CA-D2DE3FD9A6AB}" destId="{844E358F-48DB-1C41-91B1-B25BADD70402}" srcOrd="0" destOrd="0" presId="urn:microsoft.com/office/officeart/2005/8/layout/radial4"/>
    <dgm:cxn modelId="{9CC8EE2F-58F7-E642-B0B5-69351A70173D}" srcId="{6F00C5D7-B816-4241-9E7E-1C1FFEDE3D35}" destId="{B4B42C6E-868F-784F-BD51-81BCAABA2470}" srcOrd="0" destOrd="0" parTransId="{F8762888-F2B8-004D-B7C5-8689143462AB}" sibTransId="{D6E52F10-E757-CF46-9A09-5E213A629257}"/>
    <dgm:cxn modelId="{2E9BA7AB-DEFE-BB44-B303-86D5042C0E10}" srcId="{B4B42C6E-868F-784F-BD51-81BCAABA2470}" destId="{BDE287F8-0F75-864A-B529-A1F3F3ADB28D}" srcOrd="2" destOrd="0" parTransId="{9B5B6783-E961-FC4D-A010-987B8DAB5582}" sibTransId="{47602473-A0C2-BF4A-B77F-45415BC406C0}"/>
    <dgm:cxn modelId="{12234FB1-098C-6E46-B787-1C0823F8D8DF}" type="presOf" srcId="{5AAEC77C-FC98-9747-8101-FBE634560A52}" destId="{2F147648-4A7A-1E4C-AC82-3AF908FA6C0C}" srcOrd="0" destOrd="0" presId="urn:microsoft.com/office/officeart/2005/8/layout/radial4"/>
    <dgm:cxn modelId="{229BC5DD-836D-8E41-81EF-8022B23B058D}" type="presParOf" srcId="{6D149B32-D3ED-8148-BDC5-D1299D65ADF2}" destId="{15BFD64B-57BF-8E4A-A53C-790D7F0C7607}" srcOrd="0" destOrd="0" presId="urn:microsoft.com/office/officeart/2005/8/layout/radial4"/>
    <dgm:cxn modelId="{5A67B2FB-C76F-8747-803B-12EA445E1289}" type="presParOf" srcId="{6D149B32-D3ED-8148-BDC5-D1299D65ADF2}" destId="{2F147648-4A7A-1E4C-AC82-3AF908FA6C0C}" srcOrd="1" destOrd="0" presId="urn:microsoft.com/office/officeart/2005/8/layout/radial4"/>
    <dgm:cxn modelId="{59E03DE2-D99B-D44D-8ACA-A5A50EEED498}" type="presParOf" srcId="{6D149B32-D3ED-8148-BDC5-D1299D65ADF2}" destId="{51DA71DA-6FC9-0C4B-8C90-4677FCD5D3DF}" srcOrd="2" destOrd="0" presId="urn:microsoft.com/office/officeart/2005/8/layout/radial4"/>
    <dgm:cxn modelId="{675058F2-E648-AD44-80E9-93A35E053A74}" type="presParOf" srcId="{6D149B32-D3ED-8148-BDC5-D1299D65ADF2}" destId="{D3033467-3631-9C43-A216-D4E59637F120}" srcOrd="3" destOrd="0" presId="urn:microsoft.com/office/officeart/2005/8/layout/radial4"/>
    <dgm:cxn modelId="{F04DD76B-468B-D64D-B526-EB88FDC6F80D}" type="presParOf" srcId="{6D149B32-D3ED-8148-BDC5-D1299D65ADF2}" destId="{844E358F-48DB-1C41-91B1-B25BADD70402}" srcOrd="4" destOrd="0" presId="urn:microsoft.com/office/officeart/2005/8/layout/radial4"/>
    <dgm:cxn modelId="{6FAE6104-ACC0-4D43-942E-25D000A84C37}" type="presParOf" srcId="{6D149B32-D3ED-8148-BDC5-D1299D65ADF2}" destId="{E5611B63-F363-094D-84B1-8339ADE4CF61}" srcOrd="5" destOrd="0" presId="urn:microsoft.com/office/officeart/2005/8/layout/radial4"/>
    <dgm:cxn modelId="{5F1A44A2-9AEF-DC4C-90B0-713F16B6DFD4}" type="presParOf" srcId="{6D149B32-D3ED-8148-BDC5-D1299D65ADF2}" destId="{CD6F090B-C2C5-A944-8FC0-5B104403754E}" srcOrd="6" destOrd="0" presId="urn:microsoft.com/office/officeart/2005/8/layout/radial4"/>
    <dgm:cxn modelId="{C49B7730-8AB4-0B48-B2AD-59DEE650C8AD}" type="presParOf" srcId="{6D149B32-D3ED-8148-BDC5-D1299D65ADF2}" destId="{8D78A1E0-C813-7C42-8CF8-1C21EC75A836}" srcOrd="7" destOrd="0" presId="urn:microsoft.com/office/officeart/2005/8/layout/radial4"/>
    <dgm:cxn modelId="{2B91DAFF-5E90-1046-B239-0A5A106E21A6}" type="presParOf" srcId="{6D149B32-D3ED-8148-BDC5-D1299D65ADF2}" destId="{F26815A3-45BC-D64D-9ADF-B489658BBC3C}" srcOrd="8" destOrd="0" presId="urn:microsoft.com/office/officeart/2005/8/layout/radial4"/>
  </dgm:cxnLst>
  <dgm:bg/>
  <dgm:whole/>
  <dgm:extLst>
    <a:ext uri="http://schemas.microsoft.com/office/drawing/2008/diagram">
      <dsp:dataModelExt xmlns:dsp="http://schemas.microsoft.com/office/drawing/2008/diagram" xmlns=""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86E745D7-F676-C24D-BB23-C034A9F09B65}" type="doc">
      <dgm:prSet loTypeId="urn:microsoft.com/office/officeart/2005/8/layout/radial2" loCatId="relationship" qsTypeId="urn:microsoft.com/office/officeart/2005/8/quickstyle/simple4" qsCatId="simple" csTypeId="urn:microsoft.com/office/officeart/2005/8/colors/accent1_2" csCatId="accent1" phldr="1"/>
      <dgm:spPr/>
      <dgm:t>
        <a:bodyPr/>
        <a:lstStyle/>
        <a:p>
          <a:endParaRPr lang="en-US"/>
        </a:p>
      </dgm:t>
    </dgm:pt>
    <dgm:pt modelId="{2C5DBA55-0507-B44D-85CF-5E107FCDCF8D}">
      <dgm:prSet phldrT="[Text]"/>
      <dgm:spPr/>
      <dgm:t>
        <a:bodyPr/>
        <a:lstStyle/>
        <a:p>
          <a:r>
            <a:rPr lang="en-US" dirty="0" smtClean="0"/>
            <a:t>Psychology Subject Librarian</a:t>
          </a:r>
          <a:endParaRPr lang="en-US" dirty="0"/>
        </a:p>
      </dgm:t>
    </dgm:pt>
    <dgm:pt modelId="{B118A737-7DF1-8141-84FF-04DA97B4457E}" type="parTrans" cxnId="{276C7E6C-5E33-3346-8716-0AFFB0FCE4F5}">
      <dgm:prSet/>
      <dgm:spPr/>
      <dgm:t>
        <a:bodyPr/>
        <a:lstStyle/>
        <a:p>
          <a:endParaRPr lang="en-US" dirty="0"/>
        </a:p>
      </dgm:t>
    </dgm:pt>
    <dgm:pt modelId="{1BDF7D2B-320F-7949-9618-B8002CAE3E3D}" type="sibTrans" cxnId="{276C7E6C-5E33-3346-8716-0AFFB0FCE4F5}">
      <dgm:prSet/>
      <dgm:spPr/>
      <dgm:t>
        <a:bodyPr/>
        <a:lstStyle/>
        <a:p>
          <a:endParaRPr lang="en-US"/>
        </a:p>
      </dgm:t>
    </dgm:pt>
    <dgm:pt modelId="{9640FCFE-45D0-874F-90A8-121B176DB6BA}">
      <dgm:prSet phldrT="[Text]"/>
      <dgm:spPr/>
      <dgm:t>
        <a:bodyPr/>
        <a:lstStyle/>
        <a:p>
          <a:r>
            <a:rPr lang="en-US" dirty="0" smtClean="0"/>
            <a:t>Teacher Education and Special Education Subject Librarian</a:t>
          </a:r>
          <a:endParaRPr lang="en-US" dirty="0"/>
        </a:p>
      </dgm:t>
    </dgm:pt>
    <dgm:pt modelId="{29C002C7-E890-9F43-90AD-6778B5353817}" type="parTrans" cxnId="{57345EC5-F4E8-7843-A19C-5056438B9453}">
      <dgm:prSet/>
      <dgm:spPr/>
      <dgm:t>
        <a:bodyPr/>
        <a:lstStyle/>
        <a:p>
          <a:endParaRPr lang="en-US" dirty="0"/>
        </a:p>
      </dgm:t>
    </dgm:pt>
    <dgm:pt modelId="{EC9F0DEF-35B9-AD4E-A855-4615C80E5C44}" type="sibTrans" cxnId="{57345EC5-F4E8-7843-A19C-5056438B9453}">
      <dgm:prSet/>
      <dgm:spPr/>
      <dgm:t>
        <a:bodyPr/>
        <a:lstStyle/>
        <a:p>
          <a:endParaRPr lang="en-US"/>
        </a:p>
      </dgm:t>
    </dgm:pt>
    <dgm:pt modelId="{6C397F5B-4B73-804D-8A0C-BFE60D8101E5}">
      <dgm:prSet phldrT="[Text]"/>
      <dgm:spPr/>
      <dgm:t>
        <a:bodyPr/>
        <a:lstStyle/>
        <a:p>
          <a:r>
            <a:rPr lang="en-US" dirty="0" smtClean="0"/>
            <a:t>Instructional Technology Subject Librarian</a:t>
          </a:r>
          <a:endParaRPr lang="en-US" dirty="0"/>
        </a:p>
      </dgm:t>
    </dgm:pt>
    <dgm:pt modelId="{39C6C06C-6CB1-8F4F-9339-FE96A11E9073}" type="parTrans" cxnId="{FB85A98A-94A7-4D4D-BBDB-4A503FB00DE9}">
      <dgm:prSet/>
      <dgm:spPr/>
      <dgm:t>
        <a:bodyPr/>
        <a:lstStyle/>
        <a:p>
          <a:endParaRPr lang="en-US" dirty="0"/>
        </a:p>
      </dgm:t>
    </dgm:pt>
    <dgm:pt modelId="{94FF039B-2030-EE4C-8621-FDDD25A5BC06}" type="sibTrans" cxnId="{FB85A98A-94A7-4D4D-BBDB-4A503FB00DE9}">
      <dgm:prSet/>
      <dgm:spPr/>
      <dgm:t>
        <a:bodyPr/>
        <a:lstStyle/>
        <a:p>
          <a:endParaRPr lang="en-US"/>
        </a:p>
      </dgm:t>
    </dgm:pt>
    <dgm:pt modelId="{009AC382-A0F6-E04B-B838-213F70A17D79}">
      <dgm:prSet/>
      <dgm:spPr/>
      <dgm:t>
        <a:bodyPr/>
        <a:lstStyle/>
        <a:p>
          <a:r>
            <a:rPr lang="en-US" dirty="0" smtClean="0"/>
            <a:t>Communication Disorders Subject Librarian</a:t>
          </a:r>
          <a:endParaRPr lang="en-US" dirty="0"/>
        </a:p>
      </dgm:t>
    </dgm:pt>
    <dgm:pt modelId="{E7FA5A5C-F815-CE43-8AF7-390D74C91597}" type="parTrans" cxnId="{E9D9A450-12EB-2647-B8CA-950DC770812D}">
      <dgm:prSet/>
      <dgm:spPr/>
      <dgm:t>
        <a:bodyPr/>
        <a:lstStyle/>
        <a:p>
          <a:endParaRPr lang="en-US" dirty="0"/>
        </a:p>
      </dgm:t>
    </dgm:pt>
    <dgm:pt modelId="{0DD7DFCF-BF3C-F44C-9615-7386270FC110}" type="sibTrans" cxnId="{E9D9A450-12EB-2647-B8CA-950DC770812D}">
      <dgm:prSet/>
      <dgm:spPr/>
      <dgm:t>
        <a:bodyPr/>
        <a:lstStyle/>
        <a:p>
          <a:endParaRPr lang="en-US"/>
        </a:p>
      </dgm:t>
    </dgm:pt>
    <dgm:pt modelId="{3A352B34-A3E1-EE4D-8D1C-4AE5D1246273}">
      <dgm:prSet phldrT="[Text]"/>
      <dgm:spPr/>
      <dgm:t>
        <a:bodyPr/>
        <a:lstStyle/>
        <a:p>
          <a:r>
            <a:rPr lang="en-US" dirty="0" smtClean="0"/>
            <a:t>Family , Consumer, and Human Development  Subject Librarian</a:t>
          </a:r>
          <a:endParaRPr lang="en-US" dirty="0"/>
        </a:p>
      </dgm:t>
    </dgm:pt>
    <dgm:pt modelId="{B7087477-7F1E-1B4D-9045-19A1E9EEA06A}" type="parTrans" cxnId="{BE6E302E-B3E8-B94C-807E-A8BE29BA746C}">
      <dgm:prSet/>
      <dgm:spPr/>
      <dgm:t>
        <a:bodyPr/>
        <a:lstStyle/>
        <a:p>
          <a:endParaRPr lang="en-US" dirty="0"/>
        </a:p>
      </dgm:t>
    </dgm:pt>
    <dgm:pt modelId="{A2CA960F-B6EC-5F40-927D-F88162FA9832}" type="sibTrans" cxnId="{BE6E302E-B3E8-B94C-807E-A8BE29BA746C}">
      <dgm:prSet/>
      <dgm:spPr/>
      <dgm:t>
        <a:bodyPr/>
        <a:lstStyle/>
        <a:p>
          <a:endParaRPr lang="en-US"/>
        </a:p>
      </dgm:t>
    </dgm:pt>
    <dgm:pt modelId="{9AD3F306-081F-6346-AF6E-A2D3347AA2F2}" type="pres">
      <dgm:prSet presAssocID="{86E745D7-F676-C24D-BB23-C034A9F09B65}" presName="composite" presStyleCnt="0">
        <dgm:presLayoutVars>
          <dgm:chMax val="5"/>
          <dgm:dir/>
          <dgm:animLvl val="ctr"/>
          <dgm:resizeHandles val="exact"/>
        </dgm:presLayoutVars>
      </dgm:prSet>
      <dgm:spPr/>
      <dgm:t>
        <a:bodyPr/>
        <a:lstStyle/>
        <a:p>
          <a:endParaRPr lang="en-US"/>
        </a:p>
      </dgm:t>
    </dgm:pt>
    <dgm:pt modelId="{947ED5E9-B059-1143-B331-4EC822073374}" type="pres">
      <dgm:prSet presAssocID="{86E745D7-F676-C24D-BB23-C034A9F09B65}" presName="cycle" presStyleCnt="0"/>
      <dgm:spPr/>
    </dgm:pt>
    <dgm:pt modelId="{C66B2FA4-D8E3-E947-A378-AC82C13FAF75}" type="pres">
      <dgm:prSet presAssocID="{86E745D7-F676-C24D-BB23-C034A9F09B65}" presName="centerShape" presStyleCnt="0"/>
      <dgm:spPr/>
    </dgm:pt>
    <dgm:pt modelId="{7D540351-AA9D-5544-8D6E-7CE365717584}" type="pres">
      <dgm:prSet presAssocID="{86E745D7-F676-C24D-BB23-C034A9F09B65}" presName="connSite" presStyleLbl="node1" presStyleIdx="0" presStyleCnt="6"/>
      <dgm:spPr/>
    </dgm:pt>
    <dgm:pt modelId="{DA535674-7063-E447-B2B6-5D3183821AE7}" type="pres">
      <dgm:prSet presAssocID="{86E745D7-F676-C24D-BB23-C034A9F09B65}" presName="visible" presStyleLbl="node1" presStyleIdx="0" presStyleCnt="6"/>
      <dgm:spPr/>
    </dgm:pt>
    <dgm:pt modelId="{C6C449AB-F2C4-E343-900C-59E70DBED67A}" type="pres">
      <dgm:prSet presAssocID="{B118A737-7DF1-8141-84FF-04DA97B4457E}" presName="Name25" presStyleLbl="parChTrans1D1" presStyleIdx="0" presStyleCnt="5"/>
      <dgm:spPr/>
      <dgm:t>
        <a:bodyPr/>
        <a:lstStyle/>
        <a:p>
          <a:endParaRPr lang="en-US"/>
        </a:p>
      </dgm:t>
    </dgm:pt>
    <dgm:pt modelId="{4F948A15-FBA7-F543-8157-06E4D89916CF}" type="pres">
      <dgm:prSet presAssocID="{2C5DBA55-0507-B44D-85CF-5E107FCDCF8D}" presName="node" presStyleCnt="0"/>
      <dgm:spPr/>
    </dgm:pt>
    <dgm:pt modelId="{213D519A-DA6A-F447-9805-5F01DA2347CC}" type="pres">
      <dgm:prSet presAssocID="{2C5DBA55-0507-B44D-85CF-5E107FCDCF8D}" presName="parentNode" presStyleLbl="node1" presStyleIdx="1" presStyleCnt="6">
        <dgm:presLayoutVars>
          <dgm:chMax val="1"/>
          <dgm:bulletEnabled val="1"/>
        </dgm:presLayoutVars>
      </dgm:prSet>
      <dgm:spPr/>
      <dgm:t>
        <a:bodyPr/>
        <a:lstStyle/>
        <a:p>
          <a:endParaRPr lang="en-US"/>
        </a:p>
      </dgm:t>
    </dgm:pt>
    <dgm:pt modelId="{A9A42FCB-97FE-2047-B228-60623FB3C6A5}" type="pres">
      <dgm:prSet presAssocID="{2C5DBA55-0507-B44D-85CF-5E107FCDCF8D}" presName="childNode" presStyleLbl="revTx" presStyleIdx="0" presStyleCnt="0">
        <dgm:presLayoutVars>
          <dgm:bulletEnabled val="1"/>
        </dgm:presLayoutVars>
      </dgm:prSet>
      <dgm:spPr/>
      <dgm:t>
        <a:bodyPr/>
        <a:lstStyle/>
        <a:p>
          <a:endParaRPr lang="en-US"/>
        </a:p>
      </dgm:t>
    </dgm:pt>
    <dgm:pt modelId="{E654E2A6-51AB-9E44-8C9D-C2BB105BFC9F}" type="pres">
      <dgm:prSet presAssocID="{B7087477-7F1E-1B4D-9045-19A1E9EEA06A}" presName="Name25" presStyleLbl="parChTrans1D1" presStyleIdx="1" presStyleCnt="5"/>
      <dgm:spPr/>
      <dgm:t>
        <a:bodyPr/>
        <a:lstStyle/>
        <a:p>
          <a:endParaRPr lang="en-US"/>
        </a:p>
      </dgm:t>
    </dgm:pt>
    <dgm:pt modelId="{22D54D39-E5FC-FC45-9B90-43AFABE49EE5}" type="pres">
      <dgm:prSet presAssocID="{3A352B34-A3E1-EE4D-8D1C-4AE5D1246273}" presName="node" presStyleCnt="0"/>
      <dgm:spPr/>
    </dgm:pt>
    <dgm:pt modelId="{3358C292-17E0-F147-BFD4-00C8779D039E}" type="pres">
      <dgm:prSet presAssocID="{3A352B34-A3E1-EE4D-8D1C-4AE5D1246273}" presName="parentNode" presStyleLbl="node1" presStyleIdx="2" presStyleCnt="6" custLinFactNeighborX="-660" custLinFactNeighborY="-2311">
        <dgm:presLayoutVars>
          <dgm:chMax val="1"/>
          <dgm:bulletEnabled val="1"/>
        </dgm:presLayoutVars>
      </dgm:prSet>
      <dgm:spPr/>
      <dgm:t>
        <a:bodyPr/>
        <a:lstStyle/>
        <a:p>
          <a:endParaRPr lang="en-US"/>
        </a:p>
      </dgm:t>
    </dgm:pt>
    <dgm:pt modelId="{9C7E7D5E-E7A4-E74D-9EC0-B9512957AB3B}" type="pres">
      <dgm:prSet presAssocID="{3A352B34-A3E1-EE4D-8D1C-4AE5D1246273}" presName="childNode" presStyleLbl="revTx" presStyleIdx="0" presStyleCnt="0">
        <dgm:presLayoutVars>
          <dgm:bulletEnabled val="1"/>
        </dgm:presLayoutVars>
      </dgm:prSet>
      <dgm:spPr/>
    </dgm:pt>
    <dgm:pt modelId="{55A533C5-6A66-0341-86E1-E0DCAEAF35AA}" type="pres">
      <dgm:prSet presAssocID="{29C002C7-E890-9F43-90AD-6778B5353817}" presName="Name25" presStyleLbl="parChTrans1D1" presStyleIdx="2" presStyleCnt="5"/>
      <dgm:spPr/>
      <dgm:t>
        <a:bodyPr/>
        <a:lstStyle/>
        <a:p>
          <a:endParaRPr lang="en-US"/>
        </a:p>
      </dgm:t>
    </dgm:pt>
    <dgm:pt modelId="{97F0FB84-43F9-5E4D-BB95-A4242578E9E4}" type="pres">
      <dgm:prSet presAssocID="{9640FCFE-45D0-874F-90A8-121B176DB6BA}" presName="node" presStyleCnt="0"/>
      <dgm:spPr/>
    </dgm:pt>
    <dgm:pt modelId="{F0BA27B2-A285-F947-8075-350AAE767A48}" type="pres">
      <dgm:prSet presAssocID="{9640FCFE-45D0-874F-90A8-121B176DB6BA}" presName="parentNode" presStyleLbl="node1" presStyleIdx="3" presStyleCnt="6">
        <dgm:presLayoutVars>
          <dgm:chMax val="1"/>
          <dgm:bulletEnabled val="1"/>
        </dgm:presLayoutVars>
      </dgm:prSet>
      <dgm:spPr/>
      <dgm:t>
        <a:bodyPr/>
        <a:lstStyle/>
        <a:p>
          <a:endParaRPr lang="en-US"/>
        </a:p>
      </dgm:t>
    </dgm:pt>
    <dgm:pt modelId="{897DE43F-C922-9247-8620-BB6CA1AA967B}" type="pres">
      <dgm:prSet presAssocID="{9640FCFE-45D0-874F-90A8-121B176DB6BA}" presName="childNode" presStyleLbl="revTx" presStyleIdx="0" presStyleCnt="0">
        <dgm:presLayoutVars>
          <dgm:bulletEnabled val="1"/>
        </dgm:presLayoutVars>
      </dgm:prSet>
      <dgm:spPr/>
      <dgm:t>
        <a:bodyPr/>
        <a:lstStyle/>
        <a:p>
          <a:endParaRPr lang="en-US"/>
        </a:p>
      </dgm:t>
    </dgm:pt>
    <dgm:pt modelId="{296E1F90-07CA-DB4A-8C50-ECCF04196770}" type="pres">
      <dgm:prSet presAssocID="{39C6C06C-6CB1-8F4F-9339-FE96A11E9073}" presName="Name25" presStyleLbl="parChTrans1D1" presStyleIdx="3" presStyleCnt="5"/>
      <dgm:spPr/>
      <dgm:t>
        <a:bodyPr/>
        <a:lstStyle/>
        <a:p>
          <a:endParaRPr lang="en-US"/>
        </a:p>
      </dgm:t>
    </dgm:pt>
    <dgm:pt modelId="{CB462DAE-701A-5E40-AC9C-411F3DECD65B}" type="pres">
      <dgm:prSet presAssocID="{6C397F5B-4B73-804D-8A0C-BFE60D8101E5}" presName="node" presStyleCnt="0"/>
      <dgm:spPr/>
    </dgm:pt>
    <dgm:pt modelId="{6502BA3F-5A72-7940-B9A9-EF2FD73D3264}" type="pres">
      <dgm:prSet presAssocID="{6C397F5B-4B73-804D-8A0C-BFE60D8101E5}" presName="parentNode" presStyleLbl="node1" presStyleIdx="4" presStyleCnt="6">
        <dgm:presLayoutVars>
          <dgm:chMax val="1"/>
          <dgm:bulletEnabled val="1"/>
        </dgm:presLayoutVars>
      </dgm:prSet>
      <dgm:spPr/>
      <dgm:t>
        <a:bodyPr/>
        <a:lstStyle/>
        <a:p>
          <a:endParaRPr lang="en-US"/>
        </a:p>
      </dgm:t>
    </dgm:pt>
    <dgm:pt modelId="{95CE17A4-7C18-9A47-82BD-BAEBEA3633E7}" type="pres">
      <dgm:prSet presAssocID="{6C397F5B-4B73-804D-8A0C-BFE60D8101E5}" presName="childNode" presStyleLbl="revTx" presStyleIdx="0" presStyleCnt="0">
        <dgm:presLayoutVars>
          <dgm:bulletEnabled val="1"/>
        </dgm:presLayoutVars>
      </dgm:prSet>
      <dgm:spPr/>
      <dgm:t>
        <a:bodyPr/>
        <a:lstStyle/>
        <a:p>
          <a:endParaRPr lang="en-US"/>
        </a:p>
      </dgm:t>
    </dgm:pt>
    <dgm:pt modelId="{0DD0ADCF-9789-7749-BB06-40FDB59DCE38}" type="pres">
      <dgm:prSet presAssocID="{E7FA5A5C-F815-CE43-8AF7-390D74C91597}" presName="Name25" presStyleLbl="parChTrans1D1" presStyleIdx="4" presStyleCnt="5"/>
      <dgm:spPr/>
      <dgm:t>
        <a:bodyPr/>
        <a:lstStyle/>
        <a:p>
          <a:endParaRPr lang="en-US"/>
        </a:p>
      </dgm:t>
    </dgm:pt>
    <dgm:pt modelId="{726B0EC7-1FCD-8843-950E-ACB3274CCEEC}" type="pres">
      <dgm:prSet presAssocID="{009AC382-A0F6-E04B-B838-213F70A17D79}" presName="node" presStyleCnt="0"/>
      <dgm:spPr/>
    </dgm:pt>
    <dgm:pt modelId="{4682C766-EE71-7845-BF42-44EA9626FE76}" type="pres">
      <dgm:prSet presAssocID="{009AC382-A0F6-E04B-B838-213F70A17D79}" presName="parentNode" presStyleLbl="node1" presStyleIdx="5" presStyleCnt="6">
        <dgm:presLayoutVars>
          <dgm:chMax val="1"/>
          <dgm:bulletEnabled val="1"/>
        </dgm:presLayoutVars>
      </dgm:prSet>
      <dgm:spPr/>
      <dgm:t>
        <a:bodyPr/>
        <a:lstStyle/>
        <a:p>
          <a:endParaRPr lang="en-US"/>
        </a:p>
      </dgm:t>
    </dgm:pt>
    <dgm:pt modelId="{C6F40136-CAAA-6041-BB0A-463551636237}" type="pres">
      <dgm:prSet presAssocID="{009AC382-A0F6-E04B-B838-213F70A17D79}" presName="childNode" presStyleLbl="revTx" presStyleIdx="0" presStyleCnt="0">
        <dgm:presLayoutVars>
          <dgm:bulletEnabled val="1"/>
        </dgm:presLayoutVars>
      </dgm:prSet>
      <dgm:spPr/>
    </dgm:pt>
  </dgm:ptLst>
  <dgm:cxnLst>
    <dgm:cxn modelId="{276C7E6C-5E33-3346-8716-0AFFB0FCE4F5}" srcId="{86E745D7-F676-C24D-BB23-C034A9F09B65}" destId="{2C5DBA55-0507-B44D-85CF-5E107FCDCF8D}" srcOrd="0" destOrd="0" parTransId="{B118A737-7DF1-8141-84FF-04DA97B4457E}" sibTransId="{1BDF7D2B-320F-7949-9618-B8002CAE3E3D}"/>
    <dgm:cxn modelId="{BCCB67B6-EB1F-B241-8A2F-4F89980D59D1}" type="presOf" srcId="{29C002C7-E890-9F43-90AD-6778B5353817}" destId="{55A533C5-6A66-0341-86E1-E0DCAEAF35AA}" srcOrd="0" destOrd="0" presId="urn:microsoft.com/office/officeart/2005/8/layout/radial2"/>
    <dgm:cxn modelId="{D46187C7-5377-BF48-BD52-B7E6494341B6}" type="presOf" srcId="{E7FA5A5C-F815-CE43-8AF7-390D74C91597}" destId="{0DD0ADCF-9789-7749-BB06-40FDB59DCE38}" srcOrd="0" destOrd="0" presId="urn:microsoft.com/office/officeart/2005/8/layout/radial2"/>
    <dgm:cxn modelId="{32DB2E09-086B-0742-AE34-63AA1BA90889}" type="presOf" srcId="{3A352B34-A3E1-EE4D-8D1C-4AE5D1246273}" destId="{3358C292-17E0-F147-BFD4-00C8779D039E}" srcOrd="0" destOrd="0" presId="urn:microsoft.com/office/officeart/2005/8/layout/radial2"/>
    <dgm:cxn modelId="{E9D9A450-12EB-2647-B8CA-950DC770812D}" srcId="{86E745D7-F676-C24D-BB23-C034A9F09B65}" destId="{009AC382-A0F6-E04B-B838-213F70A17D79}" srcOrd="4" destOrd="0" parTransId="{E7FA5A5C-F815-CE43-8AF7-390D74C91597}" sibTransId="{0DD7DFCF-BF3C-F44C-9615-7386270FC110}"/>
    <dgm:cxn modelId="{BE6E302E-B3E8-B94C-807E-A8BE29BA746C}" srcId="{86E745D7-F676-C24D-BB23-C034A9F09B65}" destId="{3A352B34-A3E1-EE4D-8D1C-4AE5D1246273}" srcOrd="1" destOrd="0" parTransId="{B7087477-7F1E-1B4D-9045-19A1E9EEA06A}" sibTransId="{A2CA960F-B6EC-5F40-927D-F88162FA9832}"/>
    <dgm:cxn modelId="{7820FE90-ECE7-2E46-A031-A02530CDE14D}" type="presOf" srcId="{86E745D7-F676-C24D-BB23-C034A9F09B65}" destId="{9AD3F306-081F-6346-AF6E-A2D3347AA2F2}" srcOrd="0" destOrd="0" presId="urn:microsoft.com/office/officeart/2005/8/layout/radial2"/>
    <dgm:cxn modelId="{BE5F0ED4-8CB1-D54C-87A1-ECBE2B25D240}" type="presOf" srcId="{009AC382-A0F6-E04B-B838-213F70A17D79}" destId="{4682C766-EE71-7845-BF42-44EA9626FE76}" srcOrd="0" destOrd="0" presId="urn:microsoft.com/office/officeart/2005/8/layout/radial2"/>
    <dgm:cxn modelId="{8A8141D2-7AFF-7A4B-9474-58F32CC5EC67}" type="presOf" srcId="{B118A737-7DF1-8141-84FF-04DA97B4457E}" destId="{C6C449AB-F2C4-E343-900C-59E70DBED67A}" srcOrd="0" destOrd="0" presId="urn:microsoft.com/office/officeart/2005/8/layout/radial2"/>
    <dgm:cxn modelId="{57345EC5-F4E8-7843-A19C-5056438B9453}" srcId="{86E745D7-F676-C24D-BB23-C034A9F09B65}" destId="{9640FCFE-45D0-874F-90A8-121B176DB6BA}" srcOrd="2" destOrd="0" parTransId="{29C002C7-E890-9F43-90AD-6778B5353817}" sibTransId="{EC9F0DEF-35B9-AD4E-A855-4615C80E5C44}"/>
    <dgm:cxn modelId="{5665A166-C912-5B43-A653-88D748B93E89}" type="presOf" srcId="{2C5DBA55-0507-B44D-85CF-5E107FCDCF8D}" destId="{213D519A-DA6A-F447-9805-5F01DA2347CC}" srcOrd="0" destOrd="0" presId="urn:microsoft.com/office/officeart/2005/8/layout/radial2"/>
    <dgm:cxn modelId="{7F94DACE-720E-3A42-8E91-89730A15780A}" type="presOf" srcId="{6C397F5B-4B73-804D-8A0C-BFE60D8101E5}" destId="{6502BA3F-5A72-7940-B9A9-EF2FD73D3264}" srcOrd="0" destOrd="0" presId="urn:microsoft.com/office/officeart/2005/8/layout/radial2"/>
    <dgm:cxn modelId="{47A463C9-853B-2844-8F3A-D29C13926444}" type="presOf" srcId="{B7087477-7F1E-1B4D-9045-19A1E9EEA06A}" destId="{E654E2A6-51AB-9E44-8C9D-C2BB105BFC9F}" srcOrd="0" destOrd="0" presId="urn:microsoft.com/office/officeart/2005/8/layout/radial2"/>
    <dgm:cxn modelId="{CCD3F617-2D46-0B4B-BE33-4F74891CACE9}" type="presOf" srcId="{9640FCFE-45D0-874F-90A8-121B176DB6BA}" destId="{F0BA27B2-A285-F947-8075-350AAE767A48}" srcOrd="0" destOrd="0" presId="urn:microsoft.com/office/officeart/2005/8/layout/radial2"/>
    <dgm:cxn modelId="{FB85A98A-94A7-4D4D-BBDB-4A503FB00DE9}" srcId="{86E745D7-F676-C24D-BB23-C034A9F09B65}" destId="{6C397F5B-4B73-804D-8A0C-BFE60D8101E5}" srcOrd="3" destOrd="0" parTransId="{39C6C06C-6CB1-8F4F-9339-FE96A11E9073}" sibTransId="{94FF039B-2030-EE4C-8621-FDDD25A5BC06}"/>
    <dgm:cxn modelId="{A5650F6A-65F3-4D47-8D81-6247F9E16B09}" type="presOf" srcId="{39C6C06C-6CB1-8F4F-9339-FE96A11E9073}" destId="{296E1F90-07CA-DB4A-8C50-ECCF04196770}" srcOrd="0" destOrd="0" presId="urn:microsoft.com/office/officeart/2005/8/layout/radial2"/>
    <dgm:cxn modelId="{62F90603-1639-9644-9BD1-BC570E4B04DE}" type="presParOf" srcId="{9AD3F306-081F-6346-AF6E-A2D3347AA2F2}" destId="{947ED5E9-B059-1143-B331-4EC822073374}" srcOrd="0" destOrd="0" presId="urn:microsoft.com/office/officeart/2005/8/layout/radial2"/>
    <dgm:cxn modelId="{82561ABF-3322-7244-B2C5-725E8ECE9C1B}" type="presParOf" srcId="{947ED5E9-B059-1143-B331-4EC822073374}" destId="{C66B2FA4-D8E3-E947-A378-AC82C13FAF75}" srcOrd="0" destOrd="0" presId="urn:microsoft.com/office/officeart/2005/8/layout/radial2"/>
    <dgm:cxn modelId="{06BB52AF-BD78-C349-9620-379382AD021D}" type="presParOf" srcId="{C66B2FA4-D8E3-E947-A378-AC82C13FAF75}" destId="{7D540351-AA9D-5544-8D6E-7CE365717584}" srcOrd="0" destOrd="0" presId="urn:microsoft.com/office/officeart/2005/8/layout/radial2"/>
    <dgm:cxn modelId="{ACDCB0EB-A46B-8D41-BCAE-7CC205B3BC86}" type="presParOf" srcId="{C66B2FA4-D8E3-E947-A378-AC82C13FAF75}" destId="{DA535674-7063-E447-B2B6-5D3183821AE7}" srcOrd="1" destOrd="0" presId="urn:microsoft.com/office/officeart/2005/8/layout/radial2"/>
    <dgm:cxn modelId="{925EE21B-1EA5-0942-95EB-029ED2B692FA}" type="presParOf" srcId="{947ED5E9-B059-1143-B331-4EC822073374}" destId="{C6C449AB-F2C4-E343-900C-59E70DBED67A}" srcOrd="1" destOrd="0" presId="urn:microsoft.com/office/officeart/2005/8/layout/radial2"/>
    <dgm:cxn modelId="{2A361334-8647-4D4F-BA10-FF1100339744}" type="presParOf" srcId="{947ED5E9-B059-1143-B331-4EC822073374}" destId="{4F948A15-FBA7-F543-8157-06E4D89916CF}" srcOrd="2" destOrd="0" presId="urn:microsoft.com/office/officeart/2005/8/layout/radial2"/>
    <dgm:cxn modelId="{0F6B637F-80D3-E24C-AA92-CDB4F5C38FF6}" type="presParOf" srcId="{4F948A15-FBA7-F543-8157-06E4D89916CF}" destId="{213D519A-DA6A-F447-9805-5F01DA2347CC}" srcOrd="0" destOrd="0" presId="urn:microsoft.com/office/officeart/2005/8/layout/radial2"/>
    <dgm:cxn modelId="{1FD45045-9133-8145-A9E6-F378949EF56F}" type="presParOf" srcId="{4F948A15-FBA7-F543-8157-06E4D89916CF}" destId="{A9A42FCB-97FE-2047-B228-60623FB3C6A5}" srcOrd="1" destOrd="0" presId="urn:microsoft.com/office/officeart/2005/8/layout/radial2"/>
    <dgm:cxn modelId="{8FF7314C-8F08-0743-9C23-7434259B0BA7}" type="presParOf" srcId="{947ED5E9-B059-1143-B331-4EC822073374}" destId="{E654E2A6-51AB-9E44-8C9D-C2BB105BFC9F}" srcOrd="3" destOrd="0" presId="urn:microsoft.com/office/officeart/2005/8/layout/radial2"/>
    <dgm:cxn modelId="{3F772496-3BEA-DC4F-9CDB-3E513BF4BB82}" type="presParOf" srcId="{947ED5E9-B059-1143-B331-4EC822073374}" destId="{22D54D39-E5FC-FC45-9B90-43AFABE49EE5}" srcOrd="4" destOrd="0" presId="urn:microsoft.com/office/officeart/2005/8/layout/radial2"/>
    <dgm:cxn modelId="{3BC50DAD-2B6D-7349-BD84-3319E07A03D8}" type="presParOf" srcId="{22D54D39-E5FC-FC45-9B90-43AFABE49EE5}" destId="{3358C292-17E0-F147-BFD4-00C8779D039E}" srcOrd="0" destOrd="0" presId="urn:microsoft.com/office/officeart/2005/8/layout/radial2"/>
    <dgm:cxn modelId="{562105C7-38B7-6246-8250-371776E2F476}" type="presParOf" srcId="{22D54D39-E5FC-FC45-9B90-43AFABE49EE5}" destId="{9C7E7D5E-E7A4-E74D-9EC0-B9512957AB3B}" srcOrd="1" destOrd="0" presId="urn:microsoft.com/office/officeart/2005/8/layout/radial2"/>
    <dgm:cxn modelId="{779E1C4E-D1F7-2941-93EE-EDBC8AFBE11B}" type="presParOf" srcId="{947ED5E9-B059-1143-B331-4EC822073374}" destId="{55A533C5-6A66-0341-86E1-E0DCAEAF35AA}" srcOrd="5" destOrd="0" presId="urn:microsoft.com/office/officeart/2005/8/layout/radial2"/>
    <dgm:cxn modelId="{35430E51-490E-0F47-B450-58AA92A8BD6E}" type="presParOf" srcId="{947ED5E9-B059-1143-B331-4EC822073374}" destId="{97F0FB84-43F9-5E4D-BB95-A4242578E9E4}" srcOrd="6" destOrd="0" presId="urn:microsoft.com/office/officeart/2005/8/layout/radial2"/>
    <dgm:cxn modelId="{371B6E22-F1DE-C64B-AF86-F926405AE967}" type="presParOf" srcId="{97F0FB84-43F9-5E4D-BB95-A4242578E9E4}" destId="{F0BA27B2-A285-F947-8075-350AAE767A48}" srcOrd="0" destOrd="0" presId="urn:microsoft.com/office/officeart/2005/8/layout/radial2"/>
    <dgm:cxn modelId="{B2CA169A-7EDC-1E4D-A89E-CB0423CE5BF6}" type="presParOf" srcId="{97F0FB84-43F9-5E4D-BB95-A4242578E9E4}" destId="{897DE43F-C922-9247-8620-BB6CA1AA967B}" srcOrd="1" destOrd="0" presId="urn:microsoft.com/office/officeart/2005/8/layout/radial2"/>
    <dgm:cxn modelId="{7D627D44-0ACB-C545-959E-663ADDEFF301}" type="presParOf" srcId="{947ED5E9-B059-1143-B331-4EC822073374}" destId="{296E1F90-07CA-DB4A-8C50-ECCF04196770}" srcOrd="7" destOrd="0" presId="urn:microsoft.com/office/officeart/2005/8/layout/radial2"/>
    <dgm:cxn modelId="{E0F502A4-344C-1F4B-A191-5CE94695AE1F}" type="presParOf" srcId="{947ED5E9-B059-1143-B331-4EC822073374}" destId="{CB462DAE-701A-5E40-AC9C-411F3DECD65B}" srcOrd="8" destOrd="0" presId="urn:microsoft.com/office/officeart/2005/8/layout/radial2"/>
    <dgm:cxn modelId="{8440F95E-4DC6-524D-A01D-7E4D65553664}" type="presParOf" srcId="{CB462DAE-701A-5E40-AC9C-411F3DECD65B}" destId="{6502BA3F-5A72-7940-B9A9-EF2FD73D3264}" srcOrd="0" destOrd="0" presId="urn:microsoft.com/office/officeart/2005/8/layout/radial2"/>
    <dgm:cxn modelId="{9E4FA8DE-788E-114E-ACDE-CE8C13CECE1E}" type="presParOf" srcId="{CB462DAE-701A-5E40-AC9C-411F3DECD65B}" destId="{95CE17A4-7C18-9A47-82BD-BAEBEA3633E7}" srcOrd="1" destOrd="0" presId="urn:microsoft.com/office/officeart/2005/8/layout/radial2"/>
    <dgm:cxn modelId="{7B20F4BF-5CAF-9F40-ACCB-976BB4E85727}" type="presParOf" srcId="{947ED5E9-B059-1143-B331-4EC822073374}" destId="{0DD0ADCF-9789-7749-BB06-40FDB59DCE38}" srcOrd="9" destOrd="0" presId="urn:microsoft.com/office/officeart/2005/8/layout/radial2"/>
    <dgm:cxn modelId="{5CF7A9B0-5002-3648-B04E-C17A4C5B9491}" type="presParOf" srcId="{947ED5E9-B059-1143-B331-4EC822073374}" destId="{726B0EC7-1FCD-8843-950E-ACB3274CCEEC}" srcOrd="10" destOrd="0" presId="urn:microsoft.com/office/officeart/2005/8/layout/radial2"/>
    <dgm:cxn modelId="{3B06A731-B259-CA46-864E-3FD48BA9A0D9}" type="presParOf" srcId="{726B0EC7-1FCD-8843-950E-ACB3274CCEEC}" destId="{4682C766-EE71-7845-BF42-44EA9626FE76}" srcOrd="0" destOrd="0" presId="urn:microsoft.com/office/officeart/2005/8/layout/radial2"/>
    <dgm:cxn modelId="{4A02B195-6479-3240-8097-F824EF09F616}" type="presParOf" srcId="{726B0EC7-1FCD-8843-950E-ACB3274CCEEC}" destId="{C6F40136-CAAA-6041-BB0A-463551636237}" srcOrd="1" destOrd="0" presId="urn:microsoft.com/office/officeart/2005/8/layout/radial2"/>
  </dgm:cxnLst>
  <dgm:bg/>
  <dgm:whole/>
  <dgm:extLst>
    <a:ext uri="http://schemas.microsoft.com/office/drawing/2008/diagram">
      <dsp:dataModelExt xmlns:dsp="http://schemas.microsoft.com/office/drawing/2008/diagram" xmlns="" relId="rId8"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F2979A2D-A2D5-2348-B239-35187E057C3A}" type="doc">
      <dgm:prSet loTypeId="urn:microsoft.com/office/officeart/2005/8/layout/radial1" loCatId="relationship" qsTypeId="urn:microsoft.com/office/officeart/2005/8/quickstyle/simple4" qsCatId="simple" csTypeId="urn:microsoft.com/office/officeart/2005/8/colors/accent1_2" csCatId="accent1" phldr="1"/>
      <dgm:spPr/>
      <dgm:t>
        <a:bodyPr/>
        <a:lstStyle/>
        <a:p>
          <a:endParaRPr lang="en-US"/>
        </a:p>
      </dgm:t>
    </dgm:pt>
    <dgm:pt modelId="{5D21E45C-F3EC-3C46-89DD-644A8B01549D}">
      <dgm:prSet phldrT="[Text]"/>
      <dgm:spPr/>
      <dgm:t>
        <a:bodyPr/>
        <a:lstStyle/>
        <a:p>
          <a:r>
            <a:rPr lang="en-US" dirty="0" smtClean="0"/>
            <a:t>Subject Based Team</a:t>
          </a:r>
          <a:endParaRPr lang="en-US" dirty="0"/>
        </a:p>
      </dgm:t>
    </dgm:pt>
    <dgm:pt modelId="{8EF805E9-3BB9-3148-A81E-BF7A9C3AE39F}" type="parTrans" cxnId="{9B638A10-8EB5-A845-8417-D964E68F52D2}">
      <dgm:prSet/>
      <dgm:spPr/>
      <dgm:t>
        <a:bodyPr/>
        <a:lstStyle/>
        <a:p>
          <a:endParaRPr lang="en-US"/>
        </a:p>
      </dgm:t>
    </dgm:pt>
    <dgm:pt modelId="{272C8E72-CE6F-5A43-81D2-5B375F5AAA85}" type="sibTrans" cxnId="{9B638A10-8EB5-A845-8417-D964E68F52D2}">
      <dgm:prSet/>
      <dgm:spPr/>
      <dgm:t>
        <a:bodyPr/>
        <a:lstStyle/>
        <a:p>
          <a:endParaRPr lang="en-US"/>
        </a:p>
      </dgm:t>
    </dgm:pt>
    <dgm:pt modelId="{A38795AD-2AAB-9D40-B028-A213087211CA}">
      <dgm:prSet phldrT="[Text]"/>
      <dgm:spPr/>
      <dgm:t>
        <a:bodyPr/>
        <a:lstStyle/>
        <a:p>
          <a:r>
            <a:rPr lang="en-US" dirty="0" smtClean="0"/>
            <a:t>Coordinator for Regional Campuses and Distance Ed</a:t>
          </a:r>
          <a:endParaRPr lang="en-US" dirty="0"/>
        </a:p>
      </dgm:t>
    </dgm:pt>
    <dgm:pt modelId="{448C7261-5045-3B4D-B637-EDDB73DB0B93}" type="parTrans" cxnId="{27111E78-55BB-1D4A-BF67-9C852C94A790}">
      <dgm:prSet/>
      <dgm:spPr/>
      <dgm:t>
        <a:bodyPr/>
        <a:lstStyle/>
        <a:p>
          <a:endParaRPr lang="en-US" dirty="0"/>
        </a:p>
      </dgm:t>
    </dgm:pt>
    <dgm:pt modelId="{4E1C0D1C-7AC5-E94A-8325-C0B1ED3D05A8}" type="sibTrans" cxnId="{27111E78-55BB-1D4A-BF67-9C852C94A790}">
      <dgm:prSet/>
      <dgm:spPr/>
      <dgm:t>
        <a:bodyPr/>
        <a:lstStyle/>
        <a:p>
          <a:endParaRPr lang="en-US"/>
        </a:p>
      </dgm:t>
    </dgm:pt>
    <dgm:pt modelId="{52EF853A-0EE2-EE45-996F-BA31ADD04A9C}">
      <dgm:prSet phldrT="[Text]"/>
      <dgm:spPr/>
      <dgm:t>
        <a:bodyPr/>
        <a:lstStyle/>
        <a:p>
          <a:r>
            <a:rPr lang="en-US" dirty="0" smtClean="0"/>
            <a:t>Coordinator of Library Instruction</a:t>
          </a:r>
          <a:endParaRPr lang="en-US" dirty="0"/>
        </a:p>
      </dgm:t>
    </dgm:pt>
    <dgm:pt modelId="{37B0B13C-18FD-544F-A76B-BE2729B73FDD}" type="parTrans" cxnId="{A74623C7-4A64-0A49-9CA7-ABED6CBCB4D0}">
      <dgm:prSet/>
      <dgm:spPr/>
      <dgm:t>
        <a:bodyPr/>
        <a:lstStyle/>
        <a:p>
          <a:endParaRPr lang="en-US" dirty="0"/>
        </a:p>
      </dgm:t>
    </dgm:pt>
    <dgm:pt modelId="{309007EE-51F4-CE4D-A8FE-6638C6D31F0F}" type="sibTrans" cxnId="{A74623C7-4A64-0A49-9CA7-ABED6CBCB4D0}">
      <dgm:prSet/>
      <dgm:spPr/>
      <dgm:t>
        <a:bodyPr/>
        <a:lstStyle/>
        <a:p>
          <a:endParaRPr lang="en-US"/>
        </a:p>
      </dgm:t>
    </dgm:pt>
    <dgm:pt modelId="{FDCDF78D-DDEA-BE42-8437-CD1E11CB7840}">
      <dgm:prSet phldrT="[Text]"/>
      <dgm:spPr/>
      <dgm:t>
        <a:bodyPr/>
        <a:lstStyle/>
        <a:p>
          <a:r>
            <a:rPr lang="en-US" dirty="0" smtClean="0"/>
            <a:t>Reference</a:t>
          </a:r>
          <a:endParaRPr lang="en-US" dirty="0"/>
        </a:p>
      </dgm:t>
    </dgm:pt>
    <dgm:pt modelId="{2504F60A-31E8-894E-A88D-81CC87821AA1}" type="parTrans" cxnId="{9EBFF9C2-6872-D544-A730-31C44EE3A52E}">
      <dgm:prSet/>
      <dgm:spPr/>
      <dgm:t>
        <a:bodyPr/>
        <a:lstStyle/>
        <a:p>
          <a:endParaRPr lang="en-US" dirty="0"/>
        </a:p>
      </dgm:t>
    </dgm:pt>
    <dgm:pt modelId="{CEBB6D24-1684-0841-9334-0FBDD5A1AAFA}" type="sibTrans" cxnId="{9EBFF9C2-6872-D544-A730-31C44EE3A52E}">
      <dgm:prSet/>
      <dgm:spPr/>
      <dgm:t>
        <a:bodyPr/>
        <a:lstStyle/>
        <a:p>
          <a:endParaRPr lang="en-US"/>
        </a:p>
      </dgm:t>
    </dgm:pt>
    <dgm:pt modelId="{764F2596-1D58-8F42-9BC7-0BC7DD7F9623}">
      <dgm:prSet phldrT="[Text]"/>
      <dgm:spPr/>
      <dgm:t>
        <a:bodyPr/>
        <a:lstStyle/>
        <a:p>
          <a:r>
            <a:rPr lang="en-US" dirty="0" smtClean="0"/>
            <a:t>Head of Collections</a:t>
          </a:r>
          <a:endParaRPr lang="en-US" dirty="0"/>
        </a:p>
      </dgm:t>
    </dgm:pt>
    <dgm:pt modelId="{D6FA695A-1871-B845-8370-5EC5AE3BED41}" type="parTrans" cxnId="{6D9064B3-0B3E-404E-B2E9-AA400CEA8ACB}">
      <dgm:prSet/>
      <dgm:spPr/>
      <dgm:t>
        <a:bodyPr/>
        <a:lstStyle/>
        <a:p>
          <a:endParaRPr lang="en-US" dirty="0"/>
        </a:p>
      </dgm:t>
    </dgm:pt>
    <dgm:pt modelId="{30BC4B9B-6306-A54C-B118-64B31234BF04}" type="sibTrans" cxnId="{6D9064B3-0B3E-404E-B2E9-AA400CEA8ACB}">
      <dgm:prSet/>
      <dgm:spPr/>
      <dgm:t>
        <a:bodyPr/>
        <a:lstStyle/>
        <a:p>
          <a:endParaRPr lang="en-US"/>
        </a:p>
      </dgm:t>
    </dgm:pt>
    <dgm:pt modelId="{0CB2FF63-29DF-5348-ADA1-7231541132C3}" type="pres">
      <dgm:prSet presAssocID="{F2979A2D-A2D5-2348-B239-35187E057C3A}" presName="cycle" presStyleCnt="0">
        <dgm:presLayoutVars>
          <dgm:chMax val="1"/>
          <dgm:dir/>
          <dgm:animLvl val="ctr"/>
          <dgm:resizeHandles val="exact"/>
        </dgm:presLayoutVars>
      </dgm:prSet>
      <dgm:spPr/>
      <dgm:t>
        <a:bodyPr/>
        <a:lstStyle/>
        <a:p>
          <a:endParaRPr lang="en-US"/>
        </a:p>
      </dgm:t>
    </dgm:pt>
    <dgm:pt modelId="{3E2B0D81-6030-7C4F-BF37-8DF594A53F15}" type="pres">
      <dgm:prSet presAssocID="{5D21E45C-F3EC-3C46-89DD-644A8B01549D}" presName="centerShape" presStyleLbl="node0" presStyleIdx="0" presStyleCnt="1" custScaleX="132352" custScaleY="108068"/>
      <dgm:spPr/>
      <dgm:t>
        <a:bodyPr/>
        <a:lstStyle/>
        <a:p>
          <a:endParaRPr lang="en-US"/>
        </a:p>
      </dgm:t>
    </dgm:pt>
    <dgm:pt modelId="{29851A8E-3944-EA46-810E-E1E5825BD408}" type="pres">
      <dgm:prSet presAssocID="{448C7261-5045-3B4D-B637-EDDB73DB0B93}" presName="Name9" presStyleLbl="parChTrans1D2" presStyleIdx="0" presStyleCnt="4"/>
      <dgm:spPr/>
      <dgm:t>
        <a:bodyPr/>
        <a:lstStyle/>
        <a:p>
          <a:endParaRPr lang="en-US"/>
        </a:p>
      </dgm:t>
    </dgm:pt>
    <dgm:pt modelId="{28F319EA-E2A2-1F4C-BBE0-DCB589E7A91E}" type="pres">
      <dgm:prSet presAssocID="{448C7261-5045-3B4D-B637-EDDB73DB0B93}" presName="connTx" presStyleLbl="parChTrans1D2" presStyleIdx="0" presStyleCnt="4"/>
      <dgm:spPr/>
      <dgm:t>
        <a:bodyPr/>
        <a:lstStyle/>
        <a:p>
          <a:endParaRPr lang="en-US"/>
        </a:p>
      </dgm:t>
    </dgm:pt>
    <dgm:pt modelId="{F36744C6-6BB1-7946-A9D2-CEDC112B161F}" type="pres">
      <dgm:prSet presAssocID="{A38795AD-2AAB-9D40-B028-A213087211CA}" presName="node" presStyleLbl="node1" presStyleIdx="0" presStyleCnt="4" custRadScaleRad="101377">
        <dgm:presLayoutVars>
          <dgm:bulletEnabled val="1"/>
        </dgm:presLayoutVars>
      </dgm:prSet>
      <dgm:spPr/>
      <dgm:t>
        <a:bodyPr/>
        <a:lstStyle/>
        <a:p>
          <a:endParaRPr lang="en-US"/>
        </a:p>
      </dgm:t>
    </dgm:pt>
    <dgm:pt modelId="{5327C88C-AFFA-3040-9994-EE6F499E3DC2}" type="pres">
      <dgm:prSet presAssocID="{37B0B13C-18FD-544F-A76B-BE2729B73FDD}" presName="Name9" presStyleLbl="parChTrans1D2" presStyleIdx="1" presStyleCnt="4"/>
      <dgm:spPr/>
      <dgm:t>
        <a:bodyPr/>
        <a:lstStyle/>
        <a:p>
          <a:endParaRPr lang="en-US"/>
        </a:p>
      </dgm:t>
    </dgm:pt>
    <dgm:pt modelId="{91710D08-17FF-1A44-814B-60167E423A1E}" type="pres">
      <dgm:prSet presAssocID="{37B0B13C-18FD-544F-A76B-BE2729B73FDD}" presName="connTx" presStyleLbl="parChTrans1D2" presStyleIdx="1" presStyleCnt="4"/>
      <dgm:spPr/>
      <dgm:t>
        <a:bodyPr/>
        <a:lstStyle/>
        <a:p>
          <a:endParaRPr lang="en-US"/>
        </a:p>
      </dgm:t>
    </dgm:pt>
    <dgm:pt modelId="{B11D1557-7B2A-8E45-AA7E-115BED587A5C}" type="pres">
      <dgm:prSet presAssocID="{52EF853A-0EE2-EE45-996F-BA31ADD04A9C}" presName="node" presStyleLbl="node1" presStyleIdx="1" presStyleCnt="4" custRadScaleRad="119008">
        <dgm:presLayoutVars>
          <dgm:bulletEnabled val="1"/>
        </dgm:presLayoutVars>
      </dgm:prSet>
      <dgm:spPr/>
      <dgm:t>
        <a:bodyPr/>
        <a:lstStyle/>
        <a:p>
          <a:endParaRPr lang="en-US"/>
        </a:p>
      </dgm:t>
    </dgm:pt>
    <dgm:pt modelId="{817F215F-C17F-CB46-AD46-D7B55DF62F07}" type="pres">
      <dgm:prSet presAssocID="{2504F60A-31E8-894E-A88D-81CC87821AA1}" presName="Name9" presStyleLbl="parChTrans1D2" presStyleIdx="2" presStyleCnt="4"/>
      <dgm:spPr/>
      <dgm:t>
        <a:bodyPr/>
        <a:lstStyle/>
        <a:p>
          <a:endParaRPr lang="en-US"/>
        </a:p>
      </dgm:t>
    </dgm:pt>
    <dgm:pt modelId="{D6678920-0006-4C4C-8A65-724F8C5FF78B}" type="pres">
      <dgm:prSet presAssocID="{2504F60A-31E8-894E-A88D-81CC87821AA1}" presName="connTx" presStyleLbl="parChTrans1D2" presStyleIdx="2" presStyleCnt="4"/>
      <dgm:spPr/>
      <dgm:t>
        <a:bodyPr/>
        <a:lstStyle/>
        <a:p>
          <a:endParaRPr lang="en-US"/>
        </a:p>
      </dgm:t>
    </dgm:pt>
    <dgm:pt modelId="{6709E605-B06E-8A4B-A2E2-F36E677A85B5}" type="pres">
      <dgm:prSet presAssocID="{FDCDF78D-DDEA-BE42-8437-CD1E11CB7840}" presName="node" presStyleLbl="node1" presStyleIdx="2" presStyleCnt="4">
        <dgm:presLayoutVars>
          <dgm:bulletEnabled val="1"/>
        </dgm:presLayoutVars>
      </dgm:prSet>
      <dgm:spPr/>
      <dgm:t>
        <a:bodyPr/>
        <a:lstStyle/>
        <a:p>
          <a:endParaRPr lang="en-US"/>
        </a:p>
      </dgm:t>
    </dgm:pt>
    <dgm:pt modelId="{76EF1740-3262-6041-BF68-CB8DEBAA859B}" type="pres">
      <dgm:prSet presAssocID="{D6FA695A-1871-B845-8370-5EC5AE3BED41}" presName="Name9" presStyleLbl="parChTrans1D2" presStyleIdx="3" presStyleCnt="4"/>
      <dgm:spPr/>
      <dgm:t>
        <a:bodyPr/>
        <a:lstStyle/>
        <a:p>
          <a:endParaRPr lang="en-US"/>
        </a:p>
      </dgm:t>
    </dgm:pt>
    <dgm:pt modelId="{7FA13E1D-8AC0-5E40-A427-4CF7B83F7555}" type="pres">
      <dgm:prSet presAssocID="{D6FA695A-1871-B845-8370-5EC5AE3BED41}" presName="connTx" presStyleLbl="parChTrans1D2" presStyleIdx="3" presStyleCnt="4"/>
      <dgm:spPr/>
      <dgm:t>
        <a:bodyPr/>
        <a:lstStyle/>
        <a:p>
          <a:endParaRPr lang="en-US"/>
        </a:p>
      </dgm:t>
    </dgm:pt>
    <dgm:pt modelId="{E7020FBE-C2F3-7F4E-8322-6F81D814655A}" type="pres">
      <dgm:prSet presAssocID="{764F2596-1D58-8F42-9BC7-0BC7DD7F9623}" presName="node" presStyleLbl="node1" presStyleIdx="3" presStyleCnt="4" custRadScaleRad="117424">
        <dgm:presLayoutVars>
          <dgm:bulletEnabled val="1"/>
        </dgm:presLayoutVars>
      </dgm:prSet>
      <dgm:spPr/>
      <dgm:t>
        <a:bodyPr/>
        <a:lstStyle/>
        <a:p>
          <a:endParaRPr lang="en-US"/>
        </a:p>
      </dgm:t>
    </dgm:pt>
  </dgm:ptLst>
  <dgm:cxnLst>
    <dgm:cxn modelId="{9B638A10-8EB5-A845-8417-D964E68F52D2}" srcId="{F2979A2D-A2D5-2348-B239-35187E057C3A}" destId="{5D21E45C-F3EC-3C46-89DD-644A8B01549D}" srcOrd="0" destOrd="0" parTransId="{8EF805E9-3BB9-3148-A81E-BF7A9C3AE39F}" sibTransId="{272C8E72-CE6F-5A43-81D2-5B375F5AAA85}"/>
    <dgm:cxn modelId="{358B9B41-D2EE-2A40-B332-B6F7BDA24F9F}" type="presOf" srcId="{D6FA695A-1871-B845-8370-5EC5AE3BED41}" destId="{76EF1740-3262-6041-BF68-CB8DEBAA859B}" srcOrd="0" destOrd="0" presId="urn:microsoft.com/office/officeart/2005/8/layout/radial1"/>
    <dgm:cxn modelId="{1B148F29-3B50-F545-A532-F687671F632D}" type="presOf" srcId="{2504F60A-31E8-894E-A88D-81CC87821AA1}" destId="{817F215F-C17F-CB46-AD46-D7B55DF62F07}" srcOrd="0" destOrd="0" presId="urn:microsoft.com/office/officeart/2005/8/layout/radial1"/>
    <dgm:cxn modelId="{F4A03692-79F6-7846-B51D-825774D54691}" type="presOf" srcId="{448C7261-5045-3B4D-B637-EDDB73DB0B93}" destId="{28F319EA-E2A2-1F4C-BBE0-DCB589E7A91E}" srcOrd="1" destOrd="0" presId="urn:microsoft.com/office/officeart/2005/8/layout/radial1"/>
    <dgm:cxn modelId="{A74623C7-4A64-0A49-9CA7-ABED6CBCB4D0}" srcId="{5D21E45C-F3EC-3C46-89DD-644A8B01549D}" destId="{52EF853A-0EE2-EE45-996F-BA31ADD04A9C}" srcOrd="1" destOrd="0" parTransId="{37B0B13C-18FD-544F-A76B-BE2729B73FDD}" sibTransId="{309007EE-51F4-CE4D-A8FE-6638C6D31F0F}"/>
    <dgm:cxn modelId="{9966B1E8-E515-6A44-AD36-4CBE0CD64553}" type="presOf" srcId="{448C7261-5045-3B4D-B637-EDDB73DB0B93}" destId="{29851A8E-3944-EA46-810E-E1E5825BD408}" srcOrd="0" destOrd="0" presId="urn:microsoft.com/office/officeart/2005/8/layout/radial1"/>
    <dgm:cxn modelId="{51A0570B-DE01-764A-8608-DD542AB46AF3}" type="presOf" srcId="{37B0B13C-18FD-544F-A76B-BE2729B73FDD}" destId="{91710D08-17FF-1A44-814B-60167E423A1E}" srcOrd="1" destOrd="0" presId="urn:microsoft.com/office/officeart/2005/8/layout/radial1"/>
    <dgm:cxn modelId="{F23E6955-88E0-E14F-841A-C0E575D6DD26}" type="presOf" srcId="{2504F60A-31E8-894E-A88D-81CC87821AA1}" destId="{D6678920-0006-4C4C-8A65-724F8C5FF78B}" srcOrd="1" destOrd="0" presId="urn:microsoft.com/office/officeart/2005/8/layout/radial1"/>
    <dgm:cxn modelId="{AF20BB11-B9E7-1D44-9410-8E8B201F100C}" type="presOf" srcId="{764F2596-1D58-8F42-9BC7-0BC7DD7F9623}" destId="{E7020FBE-C2F3-7F4E-8322-6F81D814655A}" srcOrd="0" destOrd="0" presId="urn:microsoft.com/office/officeart/2005/8/layout/radial1"/>
    <dgm:cxn modelId="{6D9064B3-0B3E-404E-B2E9-AA400CEA8ACB}" srcId="{5D21E45C-F3EC-3C46-89DD-644A8B01549D}" destId="{764F2596-1D58-8F42-9BC7-0BC7DD7F9623}" srcOrd="3" destOrd="0" parTransId="{D6FA695A-1871-B845-8370-5EC5AE3BED41}" sibTransId="{30BC4B9B-6306-A54C-B118-64B31234BF04}"/>
    <dgm:cxn modelId="{81999FAF-BC03-8F45-86AF-169CE4C68EE7}" type="presOf" srcId="{A38795AD-2AAB-9D40-B028-A213087211CA}" destId="{F36744C6-6BB1-7946-A9D2-CEDC112B161F}" srcOrd="0" destOrd="0" presId="urn:microsoft.com/office/officeart/2005/8/layout/radial1"/>
    <dgm:cxn modelId="{16E11156-B895-404C-8F16-068C50109852}" type="presOf" srcId="{FDCDF78D-DDEA-BE42-8437-CD1E11CB7840}" destId="{6709E605-B06E-8A4B-A2E2-F36E677A85B5}" srcOrd="0" destOrd="0" presId="urn:microsoft.com/office/officeart/2005/8/layout/radial1"/>
    <dgm:cxn modelId="{D94CAC48-5FF3-F74D-ACDD-FDA7F6F0E473}" type="presOf" srcId="{52EF853A-0EE2-EE45-996F-BA31ADD04A9C}" destId="{B11D1557-7B2A-8E45-AA7E-115BED587A5C}" srcOrd="0" destOrd="0" presId="urn:microsoft.com/office/officeart/2005/8/layout/radial1"/>
    <dgm:cxn modelId="{D1EC4549-644B-1C4F-9BB0-974F663EB7AD}" type="presOf" srcId="{37B0B13C-18FD-544F-A76B-BE2729B73FDD}" destId="{5327C88C-AFFA-3040-9994-EE6F499E3DC2}" srcOrd="0" destOrd="0" presId="urn:microsoft.com/office/officeart/2005/8/layout/radial1"/>
    <dgm:cxn modelId="{EF7E5D91-453F-A548-8B81-C776C140F193}" type="presOf" srcId="{F2979A2D-A2D5-2348-B239-35187E057C3A}" destId="{0CB2FF63-29DF-5348-ADA1-7231541132C3}" srcOrd="0" destOrd="0" presId="urn:microsoft.com/office/officeart/2005/8/layout/radial1"/>
    <dgm:cxn modelId="{2A198D7E-93EA-CD4C-89C0-680055E40F04}" type="presOf" srcId="{D6FA695A-1871-B845-8370-5EC5AE3BED41}" destId="{7FA13E1D-8AC0-5E40-A427-4CF7B83F7555}" srcOrd="1" destOrd="0" presId="urn:microsoft.com/office/officeart/2005/8/layout/radial1"/>
    <dgm:cxn modelId="{AE2D0766-2E70-9649-83D5-73297EE403FB}" type="presOf" srcId="{5D21E45C-F3EC-3C46-89DD-644A8B01549D}" destId="{3E2B0D81-6030-7C4F-BF37-8DF594A53F15}" srcOrd="0" destOrd="0" presId="urn:microsoft.com/office/officeart/2005/8/layout/radial1"/>
    <dgm:cxn modelId="{27111E78-55BB-1D4A-BF67-9C852C94A790}" srcId="{5D21E45C-F3EC-3C46-89DD-644A8B01549D}" destId="{A38795AD-2AAB-9D40-B028-A213087211CA}" srcOrd="0" destOrd="0" parTransId="{448C7261-5045-3B4D-B637-EDDB73DB0B93}" sibTransId="{4E1C0D1C-7AC5-E94A-8325-C0B1ED3D05A8}"/>
    <dgm:cxn modelId="{9EBFF9C2-6872-D544-A730-31C44EE3A52E}" srcId="{5D21E45C-F3EC-3C46-89DD-644A8B01549D}" destId="{FDCDF78D-DDEA-BE42-8437-CD1E11CB7840}" srcOrd="2" destOrd="0" parTransId="{2504F60A-31E8-894E-A88D-81CC87821AA1}" sibTransId="{CEBB6D24-1684-0841-9334-0FBDD5A1AAFA}"/>
    <dgm:cxn modelId="{2D51ED88-330D-6742-BF3E-1BFF126904F4}" type="presParOf" srcId="{0CB2FF63-29DF-5348-ADA1-7231541132C3}" destId="{3E2B0D81-6030-7C4F-BF37-8DF594A53F15}" srcOrd="0" destOrd="0" presId="urn:microsoft.com/office/officeart/2005/8/layout/radial1"/>
    <dgm:cxn modelId="{B9A66F49-DA35-4F42-9EC3-4871AAFB8416}" type="presParOf" srcId="{0CB2FF63-29DF-5348-ADA1-7231541132C3}" destId="{29851A8E-3944-EA46-810E-E1E5825BD408}" srcOrd="1" destOrd="0" presId="urn:microsoft.com/office/officeart/2005/8/layout/radial1"/>
    <dgm:cxn modelId="{D0E34E89-06DF-E54D-9E9B-4315FEEED6F0}" type="presParOf" srcId="{29851A8E-3944-EA46-810E-E1E5825BD408}" destId="{28F319EA-E2A2-1F4C-BBE0-DCB589E7A91E}" srcOrd="0" destOrd="0" presId="urn:microsoft.com/office/officeart/2005/8/layout/radial1"/>
    <dgm:cxn modelId="{DC341256-8947-9A45-B538-D18D56542DB6}" type="presParOf" srcId="{0CB2FF63-29DF-5348-ADA1-7231541132C3}" destId="{F36744C6-6BB1-7946-A9D2-CEDC112B161F}" srcOrd="2" destOrd="0" presId="urn:microsoft.com/office/officeart/2005/8/layout/radial1"/>
    <dgm:cxn modelId="{EF133BEC-2DCD-E044-A37E-C0AB74844784}" type="presParOf" srcId="{0CB2FF63-29DF-5348-ADA1-7231541132C3}" destId="{5327C88C-AFFA-3040-9994-EE6F499E3DC2}" srcOrd="3" destOrd="0" presId="urn:microsoft.com/office/officeart/2005/8/layout/radial1"/>
    <dgm:cxn modelId="{27398EA3-5C85-5C43-B691-16B29331B4B8}" type="presParOf" srcId="{5327C88C-AFFA-3040-9994-EE6F499E3DC2}" destId="{91710D08-17FF-1A44-814B-60167E423A1E}" srcOrd="0" destOrd="0" presId="urn:microsoft.com/office/officeart/2005/8/layout/radial1"/>
    <dgm:cxn modelId="{C8894E4F-365B-B14A-958E-DD5C7FDC0B4A}" type="presParOf" srcId="{0CB2FF63-29DF-5348-ADA1-7231541132C3}" destId="{B11D1557-7B2A-8E45-AA7E-115BED587A5C}" srcOrd="4" destOrd="0" presId="urn:microsoft.com/office/officeart/2005/8/layout/radial1"/>
    <dgm:cxn modelId="{56375427-930A-CA41-A0E8-2D3B4DE846CC}" type="presParOf" srcId="{0CB2FF63-29DF-5348-ADA1-7231541132C3}" destId="{817F215F-C17F-CB46-AD46-D7B55DF62F07}" srcOrd="5" destOrd="0" presId="urn:microsoft.com/office/officeart/2005/8/layout/radial1"/>
    <dgm:cxn modelId="{D5A59BF2-10BB-F244-89DC-A27DEC73B15C}" type="presParOf" srcId="{817F215F-C17F-CB46-AD46-D7B55DF62F07}" destId="{D6678920-0006-4C4C-8A65-724F8C5FF78B}" srcOrd="0" destOrd="0" presId="urn:microsoft.com/office/officeart/2005/8/layout/radial1"/>
    <dgm:cxn modelId="{77AE5BAE-BDC5-4E4D-94DA-AFC8DFB6798A}" type="presParOf" srcId="{0CB2FF63-29DF-5348-ADA1-7231541132C3}" destId="{6709E605-B06E-8A4B-A2E2-F36E677A85B5}" srcOrd="6" destOrd="0" presId="urn:microsoft.com/office/officeart/2005/8/layout/radial1"/>
    <dgm:cxn modelId="{A83ED027-F418-D44E-B940-87A94A365FDA}" type="presParOf" srcId="{0CB2FF63-29DF-5348-ADA1-7231541132C3}" destId="{76EF1740-3262-6041-BF68-CB8DEBAA859B}" srcOrd="7" destOrd="0" presId="urn:microsoft.com/office/officeart/2005/8/layout/radial1"/>
    <dgm:cxn modelId="{80932FCF-640D-2245-9950-30D5C6F632DD}" type="presParOf" srcId="{76EF1740-3262-6041-BF68-CB8DEBAA859B}" destId="{7FA13E1D-8AC0-5E40-A427-4CF7B83F7555}" srcOrd="0" destOrd="0" presId="urn:microsoft.com/office/officeart/2005/8/layout/radial1"/>
    <dgm:cxn modelId="{F0CECEF1-FD1E-314B-8602-753A6B141238}" type="presParOf" srcId="{0CB2FF63-29DF-5348-ADA1-7231541132C3}" destId="{E7020FBE-C2F3-7F4E-8322-6F81D814655A}" srcOrd="8" destOrd="0" presId="urn:microsoft.com/office/officeart/2005/8/layout/radial1"/>
  </dgm:cxnLst>
  <dgm:bg/>
  <dgm:whole/>
  <dgm:extLst>
    <a:ext uri="http://schemas.microsoft.com/office/drawing/2008/diagram">
      <dsp:dataModelExt xmlns:dsp="http://schemas.microsoft.com/office/drawing/2008/diagram" xmlns="" relId="rId8"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82439E3F-9501-E04F-9D30-A88C24ABFF73}" type="doc">
      <dgm:prSet loTypeId="urn:microsoft.com/office/officeart/2005/8/layout/cycle4" loCatId="relationship" qsTypeId="urn:microsoft.com/office/officeart/2005/8/quickstyle/simple4" qsCatId="simple" csTypeId="urn:microsoft.com/office/officeart/2005/8/colors/accent1_2" csCatId="accent1" phldr="1"/>
      <dgm:spPr/>
      <dgm:t>
        <a:bodyPr/>
        <a:lstStyle/>
        <a:p>
          <a:endParaRPr lang="en-US"/>
        </a:p>
      </dgm:t>
    </dgm:pt>
    <dgm:pt modelId="{274E2D9A-73BD-DF49-AC3D-67F96394C979}">
      <dgm:prSet phldrT="[Text]"/>
      <dgm:spPr/>
      <dgm:t>
        <a:bodyPr/>
        <a:lstStyle/>
        <a:p>
          <a:r>
            <a:rPr lang="en-US" dirty="0" smtClean="0"/>
            <a:t>Library Administration</a:t>
          </a:r>
          <a:endParaRPr lang="en-US" dirty="0"/>
        </a:p>
      </dgm:t>
    </dgm:pt>
    <dgm:pt modelId="{D404664E-23C1-D44F-AC86-A144FF9BF5AD}" type="parTrans" cxnId="{8C97B4FE-DF98-A041-85B9-12D0DF57001B}">
      <dgm:prSet/>
      <dgm:spPr/>
      <dgm:t>
        <a:bodyPr/>
        <a:lstStyle/>
        <a:p>
          <a:endParaRPr lang="en-US"/>
        </a:p>
      </dgm:t>
    </dgm:pt>
    <dgm:pt modelId="{51CAB36E-C0F0-E041-955D-F7407121D2C6}" type="sibTrans" cxnId="{8C97B4FE-DF98-A041-85B9-12D0DF57001B}">
      <dgm:prSet/>
      <dgm:spPr/>
      <dgm:t>
        <a:bodyPr/>
        <a:lstStyle/>
        <a:p>
          <a:endParaRPr lang="en-US"/>
        </a:p>
      </dgm:t>
    </dgm:pt>
    <dgm:pt modelId="{A3CF182E-FFD5-904D-A9B8-FE23ED10756B}">
      <dgm:prSet phldrT="[Text]"/>
      <dgm:spPr/>
      <dgm:t>
        <a:bodyPr/>
        <a:lstStyle/>
        <a:p>
          <a:r>
            <a:rPr lang="en-US" dirty="0" smtClean="0"/>
            <a:t>AD for Public Services</a:t>
          </a:r>
          <a:endParaRPr lang="en-US" dirty="0"/>
        </a:p>
      </dgm:t>
    </dgm:pt>
    <dgm:pt modelId="{0A33D5A8-DFAF-7348-8FE9-D6C350454EF8}" type="parTrans" cxnId="{F0E20850-570C-5A4A-BCDC-0DE9A8B75AE6}">
      <dgm:prSet/>
      <dgm:spPr/>
      <dgm:t>
        <a:bodyPr/>
        <a:lstStyle/>
        <a:p>
          <a:endParaRPr lang="en-US"/>
        </a:p>
      </dgm:t>
    </dgm:pt>
    <dgm:pt modelId="{E8136923-FE7B-8E41-862C-F9FC9252EBB8}" type="sibTrans" cxnId="{F0E20850-570C-5A4A-BCDC-0DE9A8B75AE6}">
      <dgm:prSet/>
      <dgm:spPr/>
      <dgm:t>
        <a:bodyPr/>
        <a:lstStyle/>
        <a:p>
          <a:endParaRPr lang="en-US"/>
        </a:p>
      </dgm:t>
    </dgm:pt>
    <dgm:pt modelId="{92E944FB-F9E9-5548-8BCE-B97A898FA3F4}">
      <dgm:prSet phldrT="[Text]"/>
      <dgm:spPr/>
      <dgm:t>
        <a:bodyPr/>
        <a:lstStyle/>
        <a:p>
          <a:r>
            <a:rPr lang="en-US" dirty="0" smtClean="0"/>
            <a:t>Reference &amp; Instruction</a:t>
          </a:r>
          <a:endParaRPr lang="en-US" dirty="0"/>
        </a:p>
      </dgm:t>
    </dgm:pt>
    <dgm:pt modelId="{9678733E-5EE4-004C-AF68-A58F5AE056B5}" type="parTrans" cxnId="{A21F0139-65F5-C646-BBAC-3C37CD15D520}">
      <dgm:prSet/>
      <dgm:spPr/>
      <dgm:t>
        <a:bodyPr/>
        <a:lstStyle/>
        <a:p>
          <a:endParaRPr lang="en-US"/>
        </a:p>
      </dgm:t>
    </dgm:pt>
    <dgm:pt modelId="{7D088097-ADA0-8E46-9859-207B105D4987}" type="sibTrans" cxnId="{A21F0139-65F5-C646-BBAC-3C37CD15D520}">
      <dgm:prSet/>
      <dgm:spPr/>
      <dgm:t>
        <a:bodyPr/>
        <a:lstStyle/>
        <a:p>
          <a:endParaRPr lang="en-US"/>
        </a:p>
      </dgm:t>
    </dgm:pt>
    <dgm:pt modelId="{93CBDD5A-6F53-D045-8BE6-4BC7D4482B5F}">
      <dgm:prSet phldrT="[Text]"/>
      <dgm:spPr/>
      <dgm:t>
        <a:bodyPr/>
        <a:lstStyle/>
        <a:p>
          <a:r>
            <a:rPr lang="en-US" dirty="0" smtClean="0"/>
            <a:t>Head of Reference</a:t>
          </a:r>
          <a:endParaRPr lang="en-US" dirty="0"/>
        </a:p>
      </dgm:t>
    </dgm:pt>
    <dgm:pt modelId="{DD25A203-84C7-8E4C-ABA1-88A7AA8B2BBD}" type="parTrans" cxnId="{B6C04D7F-60A8-6244-9A00-6FC27D4DD0FF}">
      <dgm:prSet/>
      <dgm:spPr/>
      <dgm:t>
        <a:bodyPr/>
        <a:lstStyle/>
        <a:p>
          <a:endParaRPr lang="en-US"/>
        </a:p>
      </dgm:t>
    </dgm:pt>
    <dgm:pt modelId="{774901EF-E2F4-5142-931A-D47E1A1BB3F0}" type="sibTrans" cxnId="{B6C04D7F-60A8-6244-9A00-6FC27D4DD0FF}">
      <dgm:prSet/>
      <dgm:spPr/>
      <dgm:t>
        <a:bodyPr/>
        <a:lstStyle/>
        <a:p>
          <a:endParaRPr lang="en-US"/>
        </a:p>
      </dgm:t>
    </dgm:pt>
    <dgm:pt modelId="{A4CAE1DF-571A-7945-BF27-26307CC31CF9}">
      <dgm:prSet phldrT="[Text]"/>
      <dgm:spPr/>
      <dgm:t>
        <a:bodyPr/>
        <a:lstStyle/>
        <a:p>
          <a:r>
            <a:rPr lang="en-US" dirty="0" smtClean="0"/>
            <a:t>Collections and Acquisitions</a:t>
          </a:r>
          <a:endParaRPr lang="en-US" dirty="0"/>
        </a:p>
      </dgm:t>
    </dgm:pt>
    <dgm:pt modelId="{CA3F8CE2-30BC-5342-86D8-95C18B7EE360}" type="parTrans" cxnId="{CF1BFBED-81E2-F445-AB64-B11B3B27EBC0}">
      <dgm:prSet/>
      <dgm:spPr/>
      <dgm:t>
        <a:bodyPr/>
        <a:lstStyle/>
        <a:p>
          <a:endParaRPr lang="en-US"/>
        </a:p>
      </dgm:t>
    </dgm:pt>
    <dgm:pt modelId="{C8C6E2CC-F4CA-1C4B-9644-12AD78E23C31}" type="sibTrans" cxnId="{CF1BFBED-81E2-F445-AB64-B11B3B27EBC0}">
      <dgm:prSet/>
      <dgm:spPr/>
      <dgm:t>
        <a:bodyPr/>
        <a:lstStyle/>
        <a:p>
          <a:endParaRPr lang="en-US"/>
        </a:p>
      </dgm:t>
    </dgm:pt>
    <dgm:pt modelId="{68F6CDE8-7884-B54E-B0FB-1671A55AF0C7}">
      <dgm:prSet phldrT="[Text]"/>
      <dgm:spPr/>
      <dgm:t>
        <a:bodyPr/>
        <a:lstStyle/>
        <a:p>
          <a:r>
            <a:rPr lang="en-US" dirty="0" smtClean="0"/>
            <a:t>Head of Collection Development</a:t>
          </a:r>
          <a:endParaRPr lang="en-US" dirty="0"/>
        </a:p>
      </dgm:t>
    </dgm:pt>
    <dgm:pt modelId="{5C3E38D9-4F1B-D04E-B54B-D44A0E69EA87}" type="parTrans" cxnId="{81C7E37F-7530-D14E-8B48-93A4FBC4EC3B}">
      <dgm:prSet/>
      <dgm:spPr/>
      <dgm:t>
        <a:bodyPr/>
        <a:lstStyle/>
        <a:p>
          <a:endParaRPr lang="en-US"/>
        </a:p>
      </dgm:t>
    </dgm:pt>
    <dgm:pt modelId="{90826B2B-DDD5-DC42-B3F9-78549290116E}" type="sibTrans" cxnId="{81C7E37F-7530-D14E-8B48-93A4FBC4EC3B}">
      <dgm:prSet/>
      <dgm:spPr/>
      <dgm:t>
        <a:bodyPr/>
        <a:lstStyle/>
        <a:p>
          <a:endParaRPr lang="en-US"/>
        </a:p>
      </dgm:t>
    </dgm:pt>
    <dgm:pt modelId="{A4A6024D-D350-D041-A7EF-4227C04473C1}">
      <dgm:prSet phldrT="[Text]"/>
      <dgm:spPr/>
      <dgm:t>
        <a:bodyPr/>
        <a:lstStyle/>
        <a:p>
          <a:r>
            <a:rPr lang="en-US" dirty="0" smtClean="0"/>
            <a:t>AD for Technical Services</a:t>
          </a:r>
          <a:endParaRPr lang="en-US" dirty="0"/>
        </a:p>
      </dgm:t>
    </dgm:pt>
    <dgm:pt modelId="{640B4B97-33DF-7045-9BC5-FC615BEC40DB}" type="parTrans" cxnId="{442E61C7-DC4F-2243-934E-EA4B47612F49}">
      <dgm:prSet/>
      <dgm:spPr/>
      <dgm:t>
        <a:bodyPr/>
        <a:lstStyle/>
        <a:p>
          <a:endParaRPr lang="en-US"/>
        </a:p>
      </dgm:t>
    </dgm:pt>
    <dgm:pt modelId="{3D658546-6982-8946-B09B-0A4151ABE0D2}" type="sibTrans" cxnId="{442E61C7-DC4F-2243-934E-EA4B47612F49}">
      <dgm:prSet/>
      <dgm:spPr/>
      <dgm:t>
        <a:bodyPr/>
        <a:lstStyle/>
        <a:p>
          <a:endParaRPr lang="en-US"/>
        </a:p>
      </dgm:t>
    </dgm:pt>
    <dgm:pt modelId="{791B1B68-C86D-E54D-B6F5-876B5DCC92E7}">
      <dgm:prSet phldrT="[Text]"/>
      <dgm:spPr/>
      <dgm:t>
        <a:bodyPr/>
        <a:lstStyle/>
        <a:p>
          <a:r>
            <a:rPr lang="en-US" dirty="0" smtClean="0"/>
            <a:t>AD for Special Collections &amp; Archives</a:t>
          </a:r>
          <a:endParaRPr lang="en-US" dirty="0"/>
        </a:p>
      </dgm:t>
    </dgm:pt>
    <dgm:pt modelId="{FAD4BB4E-1044-4C49-B11E-29F6F066721C}" type="parTrans" cxnId="{78BFB6FB-5649-6642-ACD4-3D8AC8C55365}">
      <dgm:prSet/>
      <dgm:spPr/>
      <dgm:t>
        <a:bodyPr/>
        <a:lstStyle/>
        <a:p>
          <a:endParaRPr lang="en-US"/>
        </a:p>
      </dgm:t>
    </dgm:pt>
    <dgm:pt modelId="{A40F66BA-7F2E-8B4F-9A46-3E6C2C905F94}" type="sibTrans" cxnId="{78BFB6FB-5649-6642-ACD4-3D8AC8C55365}">
      <dgm:prSet/>
      <dgm:spPr/>
      <dgm:t>
        <a:bodyPr/>
        <a:lstStyle/>
        <a:p>
          <a:endParaRPr lang="en-US"/>
        </a:p>
      </dgm:t>
    </dgm:pt>
    <dgm:pt modelId="{B28D8189-BB9B-1844-A958-CFD98D809359}">
      <dgm:prSet phldrT="[Text]"/>
      <dgm:spPr/>
      <dgm:t>
        <a:bodyPr/>
        <a:lstStyle/>
        <a:p>
          <a:r>
            <a:rPr lang="en-US" dirty="0" smtClean="0"/>
            <a:t>Library Instruction Coordinator </a:t>
          </a:r>
          <a:endParaRPr lang="en-US" dirty="0"/>
        </a:p>
      </dgm:t>
    </dgm:pt>
    <dgm:pt modelId="{3C2E74D6-EE09-8B49-B1B4-A1C0B8096919}" type="parTrans" cxnId="{245FF75F-62DB-F249-9917-0176626FF69E}">
      <dgm:prSet/>
      <dgm:spPr/>
      <dgm:t>
        <a:bodyPr/>
        <a:lstStyle/>
        <a:p>
          <a:endParaRPr lang="en-US"/>
        </a:p>
      </dgm:t>
    </dgm:pt>
    <dgm:pt modelId="{97FB7525-ED5F-1147-B7B4-2BFF233FB481}" type="sibTrans" cxnId="{245FF75F-62DB-F249-9917-0176626FF69E}">
      <dgm:prSet/>
      <dgm:spPr/>
      <dgm:t>
        <a:bodyPr/>
        <a:lstStyle/>
        <a:p>
          <a:endParaRPr lang="en-US"/>
        </a:p>
      </dgm:t>
    </dgm:pt>
    <dgm:pt modelId="{D904D789-526C-7540-8DB8-D8212E541C6D}">
      <dgm:prSet phldrT="[Text]"/>
      <dgm:spPr/>
      <dgm:t>
        <a:bodyPr/>
        <a:lstStyle/>
        <a:p>
          <a:r>
            <a:rPr lang="en-US" dirty="0" smtClean="0"/>
            <a:t>ILL Coordinator</a:t>
          </a:r>
          <a:endParaRPr lang="en-US" dirty="0"/>
        </a:p>
      </dgm:t>
    </dgm:pt>
    <dgm:pt modelId="{276E5868-1F99-FB4D-90BF-A68733C45EEF}" type="parTrans" cxnId="{78740381-9759-9C4D-8CEB-72F50311C553}">
      <dgm:prSet/>
      <dgm:spPr/>
      <dgm:t>
        <a:bodyPr/>
        <a:lstStyle/>
        <a:p>
          <a:endParaRPr lang="en-US"/>
        </a:p>
      </dgm:t>
    </dgm:pt>
    <dgm:pt modelId="{D07E15A5-DBDE-2749-8564-CC7E1914995A}" type="sibTrans" cxnId="{78740381-9759-9C4D-8CEB-72F50311C553}">
      <dgm:prSet/>
      <dgm:spPr/>
      <dgm:t>
        <a:bodyPr/>
        <a:lstStyle/>
        <a:p>
          <a:endParaRPr lang="en-US"/>
        </a:p>
      </dgm:t>
    </dgm:pt>
    <dgm:pt modelId="{11958C5E-CBA9-DE4D-907C-CE0BA8FE9291}">
      <dgm:prSet phldrT="[Text]"/>
      <dgm:spPr/>
      <dgm:t>
        <a:bodyPr/>
        <a:lstStyle/>
        <a:p>
          <a:r>
            <a:rPr lang="en-US" dirty="0" smtClean="0"/>
            <a:t>Subject Librarian</a:t>
          </a:r>
          <a:endParaRPr lang="en-US" dirty="0"/>
        </a:p>
      </dgm:t>
    </dgm:pt>
    <dgm:pt modelId="{B2AE24EF-331E-E04C-885B-DC1865B6C96B}" type="sibTrans" cxnId="{540EA581-BD9E-E64A-8797-BB66A6D06F98}">
      <dgm:prSet/>
      <dgm:spPr/>
      <dgm:t>
        <a:bodyPr/>
        <a:lstStyle/>
        <a:p>
          <a:endParaRPr lang="en-US"/>
        </a:p>
      </dgm:t>
    </dgm:pt>
    <dgm:pt modelId="{F43CB7DD-80EA-C94C-92C3-4EAFD1FCA856}" type="parTrans" cxnId="{540EA581-BD9E-E64A-8797-BB66A6D06F98}">
      <dgm:prSet/>
      <dgm:spPr/>
      <dgm:t>
        <a:bodyPr/>
        <a:lstStyle/>
        <a:p>
          <a:endParaRPr lang="en-US"/>
        </a:p>
      </dgm:t>
    </dgm:pt>
    <dgm:pt modelId="{1BAC8753-B48F-674D-85D0-FF40D09DAC09}">
      <dgm:prSet phldrT="[Text]"/>
      <dgm:spPr/>
      <dgm:t>
        <a:bodyPr/>
        <a:lstStyle/>
        <a:p>
          <a:r>
            <a:rPr lang="en-US" dirty="0" smtClean="0"/>
            <a:t>Subject librarian selected at large to serve a two year term</a:t>
          </a:r>
          <a:endParaRPr lang="en-US" dirty="0"/>
        </a:p>
      </dgm:t>
    </dgm:pt>
    <dgm:pt modelId="{6B803A1E-B0BA-2445-AAE6-25789A49C2D4}" type="parTrans" cxnId="{D3FE3EBE-AAA0-1343-AF96-B1779E3AEC0B}">
      <dgm:prSet/>
      <dgm:spPr/>
      <dgm:t>
        <a:bodyPr/>
        <a:lstStyle/>
        <a:p>
          <a:endParaRPr lang="en-US"/>
        </a:p>
      </dgm:t>
    </dgm:pt>
    <dgm:pt modelId="{955C6295-E05B-BD4A-B377-FB01F5371A4A}" type="sibTrans" cxnId="{D3FE3EBE-AAA0-1343-AF96-B1779E3AEC0B}">
      <dgm:prSet/>
      <dgm:spPr/>
      <dgm:t>
        <a:bodyPr/>
        <a:lstStyle/>
        <a:p>
          <a:endParaRPr lang="en-US"/>
        </a:p>
      </dgm:t>
    </dgm:pt>
    <dgm:pt modelId="{9766EB67-8392-F643-B22C-A367F750FCDC}">
      <dgm:prSet phldrT="[Text]"/>
      <dgm:spPr/>
      <dgm:t>
        <a:bodyPr/>
        <a:lstStyle/>
        <a:p>
          <a:r>
            <a:rPr lang="en-US" dirty="0" smtClean="0"/>
            <a:t>Head of Acquisitions</a:t>
          </a:r>
          <a:endParaRPr lang="en-US" dirty="0"/>
        </a:p>
      </dgm:t>
    </dgm:pt>
    <dgm:pt modelId="{BB05ACE7-1958-4A4E-B63F-47F4E2973AF3}" type="parTrans" cxnId="{0DC072B8-352B-1C4A-8DE1-1069A1EFAC25}">
      <dgm:prSet/>
      <dgm:spPr/>
      <dgm:t>
        <a:bodyPr/>
        <a:lstStyle/>
        <a:p>
          <a:endParaRPr lang="en-US"/>
        </a:p>
      </dgm:t>
    </dgm:pt>
    <dgm:pt modelId="{09B4C368-E8A0-2846-AA43-2542992DDF11}" type="sibTrans" cxnId="{0DC072B8-352B-1C4A-8DE1-1069A1EFAC25}">
      <dgm:prSet/>
      <dgm:spPr/>
      <dgm:t>
        <a:bodyPr/>
        <a:lstStyle/>
        <a:p>
          <a:endParaRPr lang="en-US"/>
        </a:p>
      </dgm:t>
    </dgm:pt>
    <dgm:pt modelId="{21A817F7-3761-8343-B47A-C0482A65D475}">
      <dgm:prSet phldrT="[Text]"/>
      <dgm:spPr/>
      <dgm:t>
        <a:bodyPr/>
        <a:lstStyle/>
        <a:p>
          <a:r>
            <a:rPr lang="en-US" dirty="0" smtClean="0"/>
            <a:t>Electronic Resources Librarian</a:t>
          </a:r>
          <a:endParaRPr lang="en-US" dirty="0"/>
        </a:p>
      </dgm:t>
    </dgm:pt>
    <dgm:pt modelId="{A70310D1-C0E0-B246-B6E4-0465A32FE111}" type="parTrans" cxnId="{FD998A4D-66FD-374B-B7BD-76A003F72E7B}">
      <dgm:prSet/>
      <dgm:spPr/>
      <dgm:t>
        <a:bodyPr/>
        <a:lstStyle/>
        <a:p>
          <a:endParaRPr lang="en-US"/>
        </a:p>
      </dgm:t>
    </dgm:pt>
    <dgm:pt modelId="{1EDE9092-00EF-474E-AB58-B4ACD52AFA7E}" type="sibTrans" cxnId="{FD998A4D-66FD-374B-B7BD-76A003F72E7B}">
      <dgm:prSet/>
      <dgm:spPr/>
      <dgm:t>
        <a:bodyPr/>
        <a:lstStyle/>
        <a:p>
          <a:endParaRPr lang="en-US"/>
        </a:p>
      </dgm:t>
    </dgm:pt>
    <dgm:pt modelId="{F34E31FD-4E5F-E440-96CD-4B854EAD344B}">
      <dgm:prSet phldrT="[Text]"/>
      <dgm:spPr/>
      <dgm:t>
        <a:bodyPr/>
        <a:lstStyle/>
        <a:p>
          <a:r>
            <a:rPr lang="en-US" dirty="0" smtClean="0"/>
            <a:t>Coordinator of RCDE Library Services</a:t>
          </a:r>
          <a:endParaRPr lang="en-US" dirty="0"/>
        </a:p>
      </dgm:t>
    </dgm:pt>
    <dgm:pt modelId="{E398C83A-36D9-B148-B137-EE6EDCB5CA46}" type="parTrans" cxnId="{0FFD4FD6-3C21-E345-88EC-C9273FA74E18}">
      <dgm:prSet/>
      <dgm:spPr/>
    </dgm:pt>
    <dgm:pt modelId="{BA358E32-767E-824F-8E25-02D20BB5E69F}" type="sibTrans" cxnId="{0FFD4FD6-3C21-E345-88EC-C9273FA74E18}">
      <dgm:prSet/>
      <dgm:spPr/>
    </dgm:pt>
    <dgm:pt modelId="{AA361D6E-74AC-B847-89C5-18F06A89D7F4}" type="pres">
      <dgm:prSet presAssocID="{82439E3F-9501-E04F-9D30-A88C24ABFF73}" presName="cycleMatrixDiagram" presStyleCnt="0">
        <dgm:presLayoutVars>
          <dgm:chMax val="1"/>
          <dgm:dir/>
          <dgm:animLvl val="lvl"/>
          <dgm:resizeHandles val="exact"/>
        </dgm:presLayoutVars>
      </dgm:prSet>
      <dgm:spPr/>
      <dgm:t>
        <a:bodyPr/>
        <a:lstStyle/>
        <a:p>
          <a:endParaRPr lang="en-US"/>
        </a:p>
      </dgm:t>
    </dgm:pt>
    <dgm:pt modelId="{2874213D-67E8-7A41-B606-BB5B7CAFB120}" type="pres">
      <dgm:prSet presAssocID="{82439E3F-9501-E04F-9D30-A88C24ABFF73}" presName="children" presStyleCnt="0"/>
      <dgm:spPr/>
    </dgm:pt>
    <dgm:pt modelId="{97C10A18-32AB-134C-974E-E7041DA23336}" type="pres">
      <dgm:prSet presAssocID="{82439E3F-9501-E04F-9D30-A88C24ABFF73}" presName="child1group" presStyleCnt="0"/>
      <dgm:spPr/>
    </dgm:pt>
    <dgm:pt modelId="{C760DFBB-B6B5-554D-88A1-1E82167DB4E9}" type="pres">
      <dgm:prSet presAssocID="{82439E3F-9501-E04F-9D30-A88C24ABFF73}" presName="child1" presStyleLbl="bgAcc1" presStyleIdx="0" presStyleCnt="4"/>
      <dgm:spPr/>
      <dgm:t>
        <a:bodyPr/>
        <a:lstStyle/>
        <a:p>
          <a:endParaRPr lang="en-US"/>
        </a:p>
      </dgm:t>
    </dgm:pt>
    <dgm:pt modelId="{997E7678-809A-7147-9513-954AF9C7709D}" type="pres">
      <dgm:prSet presAssocID="{82439E3F-9501-E04F-9D30-A88C24ABFF73}" presName="child1Text" presStyleLbl="bgAcc1" presStyleIdx="0" presStyleCnt="4">
        <dgm:presLayoutVars>
          <dgm:bulletEnabled val="1"/>
        </dgm:presLayoutVars>
      </dgm:prSet>
      <dgm:spPr/>
      <dgm:t>
        <a:bodyPr/>
        <a:lstStyle/>
        <a:p>
          <a:endParaRPr lang="en-US"/>
        </a:p>
      </dgm:t>
    </dgm:pt>
    <dgm:pt modelId="{C2C4616C-1B1A-9D44-8A28-C09F2EA297CE}" type="pres">
      <dgm:prSet presAssocID="{82439E3F-9501-E04F-9D30-A88C24ABFF73}" presName="child2group" presStyleCnt="0"/>
      <dgm:spPr/>
    </dgm:pt>
    <dgm:pt modelId="{893808D9-CF25-AF40-A3A2-049FDC05C3DC}" type="pres">
      <dgm:prSet presAssocID="{82439E3F-9501-E04F-9D30-A88C24ABFF73}" presName="child2" presStyleLbl="bgAcc1" presStyleIdx="1" presStyleCnt="4"/>
      <dgm:spPr/>
      <dgm:t>
        <a:bodyPr/>
        <a:lstStyle/>
        <a:p>
          <a:endParaRPr lang="en-US"/>
        </a:p>
      </dgm:t>
    </dgm:pt>
    <dgm:pt modelId="{DFA53C2C-7B56-634D-8930-5A607A3197A3}" type="pres">
      <dgm:prSet presAssocID="{82439E3F-9501-E04F-9D30-A88C24ABFF73}" presName="child2Text" presStyleLbl="bgAcc1" presStyleIdx="1" presStyleCnt="4">
        <dgm:presLayoutVars>
          <dgm:bulletEnabled val="1"/>
        </dgm:presLayoutVars>
      </dgm:prSet>
      <dgm:spPr/>
      <dgm:t>
        <a:bodyPr/>
        <a:lstStyle/>
        <a:p>
          <a:endParaRPr lang="en-US"/>
        </a:p>
      </dgm:t>
    </dgm:pt>
    <dgm:pt modelId="{BFF79293-2BC6-554C-A0AB-F83412CD549B}" type="pres">
      <dgm:prSet presAssocID="{82439E3F-9501-E04F-9D30-A88C24ABFF73}" presName="child3group" presStyleCnt="0"/>
      <dgm:spPr/>
    </dgm:pt>
    <dgm:pt modelId="{860463F1-0772-3E42-9CB6-290DA06B9126}" type="pres">
      <dgm:prSet presAssocID="{82439E3F-9501-E04F-9D30-A88C24ABFF73}" presName="child3" presStyleLbl="bgAcc1" presStyleIdx="2" presStyleCnt="4" custLinFactNeighborX="10754" custLinFactNeighborY="0"/>
      <dgm:spPr/>
      <dgm:t>
        <a:bodyPr/>
        <a:lstStyle/>
        <a:p>
          <a:endParaRPr lang="en-US"/>
        </a:p>
      </dgm:t>
    </dgm:pt>
    <dgm:pt modelId="{2BD5B455-43CC-9B48-86B6-8FD5D529ABF9}" type="pres">
      <dgm:prSet presAssocID="{82439E3F-9501-E04F-9D30-A88C24ABFF73}" presName="child3Text" presStyleLbl="bgAcc1" presStyleIdx="2" presStyleCnt="4">
        <dgm:presLayoutVars>
          <dgm:bulletEnabled val="1"/>
        </dgm:presLayoutVars>
      </dgm:prSet>
      <dgm:spPr/>
      <dgm:t>
        <a:bodyPr/>
        <a:lstStyle/>
        <a:p>
          <a:endParaRPr lang="en-US"/>
        </a:p>
      </dgm:t>
    </dgm:pt>
    <dgm:pt modelId="{28E313AB-E0AB-0D40-AAF9-969A979F4BCE}" type="pres">
      <dgm:prSet presAssocID="{82439E3F-9501-E04F-9D30-A88C24ABFF73}" presName="child4group" presStyleCnt="0"/>
      <dgm:spPr/>
    </dgm:pt>
    <dgm:pt modelId="{C921A89D-0C08-0D4C-9DDD-65CB1D09DB74}" type="pres">
      <dgm:prSet presAssocID="{82439E3F-9501-E04F-9D30-A88C24ABFF73}" presName="child4" presStyleLbl="bgAcc1" presStyleIdx="3" presStyleCnt="4"/>
      <dgm:spPr/>
      <dgm:t>
        <a:bodyPr/>
        <a:lstStyle/>
        <a:p>
          <a:endParaRPr lang="en-US"/>
        </a:p>
      </dgm:t>
    </dgm:pt>
    <dgm:pt modelId="{DE1D119D-01BB-0B48-B8F9-4F79B78A8C82}" type="pres">
      <dgm:prSet presAssocID="{82439E3F-9501-E04F-9D30-A88C24ABFF73}" presName="child4Text" presStyleLbl="bgAcc1" presStyleIdx="3" presStyleCnt="4">
        <dgm:presLayoutVars>
          <dgm:bulletEnabled val="1"/>
        </dgm:presLayoutVars>
      </dgm:prSet>
      <dgm:spPr/>
      <dgm:t>
        <a:bodyPr/>
        <a:lstStyle/>
        <a:p>
          <a:endParaRPr lang="en-US"/>
        </a:p>
      </dgm:t>
    </dgm:pt>
    <dgm:pt modelId="{5DFCD4BE-D411-E64C-B6E6-37A0EE3ED87D}" type="pres">
      <dgm:prSet presAssocID="{82439E3F-9501-E04F-9D30-A88C24ABFF73}" presName="childPlaceholder" presStyleCnt="0"/>
      <dgm:spPr/>
    </dgm:pt>
    <dgm:pt modelId="{CE6935F6-266F-CE45-8F3C-9AB54E20D08C}" type="pres">
      <dgm:prSet presAssocID="{82439E3F-9501-E04F-9D30-A88C24ABFF73}" presName="circle" presStyleCnt="0"/>
      <dgm:spPr/>
    </dgm:pt>
    <dgm:pt modelId="{04C30B5F-03AD-4241-AC04-54F48D7BDC37}" type="pres">
      <dgm:prSet presAssocID="{82439E3F-9501-E04F-9D30-A88C24ABFF73}" presName="quadrant1" presStyleLbl="node1" presStyleIdx="0" presStyleCnt="4">
        <dgm:presLayoutVars>
          <dgm:chMax val="1"/>
          <dgm:bulletEnabled val="1"/>
        </dgm:presLayoutVars>
      </dgm:prSet>
      <dgm:spPr/>
      <dgm:t>
        <a:bodyPr/>
        <a:lstStyle/>
        <a:p>
          <a:endParaRPr lang="en-US"/>
        </a:p>
      </dgm:t>
    </dgm:pt>
    <dgm:pt modelId="{3F2D9033-5085-6045-B0AB-38B205A1FAE7}" type="pres">
      <dgm:prSet presAssocID="{82439E3F-9501-E04F-9D30-A88C24ABFF73}" presName="quadrant2" presStyleLbl="node1" presStyleIdx="1" presStyleCnt="4">
        <dgm:presLayoutVars>
          <dgm:chMax val="1"/>
          <dgm:bulletEnabled val="1"/>
        </dgm:presLayoutVars>
      </dgm:prSet>
      <dgm:spPr/>
      <dgm:t>
        <a:bodyPr/>
        <a:lstStyle/>
        <a:p>
          <a:endParaRPr lang="en-US"/>
        </a:p>
      </dgm:t>
    </dgm:pt>
    <dgm:pt modelId="{6930760A-4F03-2047-95FE-EC776E8FB775}" type="pres">
      <dgm:prSet presAssocID="{82439E3F-9501-E04F-9D30-A88C24ABFF73}" presName="quadrant3" presStyleLbl="node1" presStyleIdx="2" presStyleCnt="4">
        <dgm:presLayoutVars>
          <dgm:chMax val="1"/>
          <dgm:bulletEnabled val="1"/>
        </dgm:presLayoutVars>
      </dgm:prSet>
      <dgm:spPr/>
      <dgm:t>
        <a:bodyPr/>
        <a:lstStyle/>
        <a:p>
          <a:endParaRPr lang="en-US"/>
        </a:p>
      </dgm:t>
    </dgm:pt>
    <dgm:pt modelId="{2B1162B9-9130-9A44-A75E-43248AC838EE}" type="pres">
      <dgm:prSet presAssocID="{82439E3F-9501-E04F-9D30-A88C24ABFF73}" presName="quadrant4" presStyleLbl="node1" presStyleIdx="3" presStyleCnt="4">
        <dgm:presLayoutVars>
          <dgm:chMax val="1"/>
          <dgm:bulletEnabled val="1"/>
        </dgm:presLayoutVars>
      </dgm:prSet>
      <dgm:spPr/>
      <dgm:t>
        <a:bodyPr/>
        <a:lstStyle/>
        <a:p>
          <a:endParaRPr lang="en-US"/>
        </a:p>
      </dgm:t>
    </dgm:pt>
    <dgm:pt modelId="{4FF5F798-117E-1B47-8E31-A7D8CE3DC33E}" type="pres">
      <dgm:prSet presAssocID="{82439E3F-9501-E04F-9D30-A88C24ABFF73}" presName="quadrantPlaceholder" presStyleCnt="0"/>
      <dgm:spPr/>
    </dgm:pt>
    <dgm:pt modelId="{A99F5239-6D32-CB47-8736-B468E8CD8010}" type="pres">
      <dgm:prSet presAssocID="{82439E3F-9501-E04F-9D30-A88C24ABFF73}" presName="center1" presStyleLbl="fgShp" presStyleIdx="0" presStyleCnt="2"/>
      <dgm:spPr/>
    </dgm:pt>
    <dgm:pt modelId="{FBE44E3C-A284-E44E-B6AF-A15D6D00B621}" type="pres">
      <dgm:prSet presAssocID="{82439E3F-9501-E04F-9D30-A88C24ABFF73}" presName="center2" presStyleLbl="fgShp" presStyleIdx="1" presStyleCnt="2"/>
      <dgm:spPr/>
    </dgm:pt>
  </dgm:ptLst>
  <dgm:cxnLst>
    <dgm:cxn modelId="{442E61C7-DC4F-2243-934E-EA4B47612F49}" srcId="{274E2D9A-73BD-DF49-AC3D-67F96394C979}" destId="{A4A6024D-D350-D041-A7EF-4227C04473C1}" srcOrd="1" destOrd="0" parTransId="{640B4B97-33DF-7045-9BC5-FC615BEC40DB}" sibTransId="{3D658546-6982-8946-B09B-0A4151ABE0D2}"/>
    <dgm:cxn modelId="{89CE684C-6FF2-4D43-8B4C-77E1F9E415D7}" type="presOf" srcId="{1BAC8753-B48F-674D-85D0-FF40D09DAC09}" destId="{893808D9-CF25-AF40-A3A2-049FDC05C3DC}" srcOrd="0" destOrd="0" presId="urn:microsoft.com/office/officeart/2005/8/layout/cycle4"/>
    <dgm:cxn modelId="{CF1BFBED-81E2-F445-AB64-B11B3B27EBC0}" srcId="{82439E3F-9501-E04F-9D30-A88C24ABFF73}" destId="{A4CAE1DF-571A-7945-BF27-26307CC31CF9}" srcOrd="3" destOrd="0" parTransId="{CA3F8CE2-30BC-5342-86D8-95C18B7EE360}" sibTransId="{C8C6E2CC-F4CA-1C4B-9644-12AD78E23C31}"/>
    <dgm:cxn modelId="{E2869B2C-C8C2-D74D-B7D9-D537B4E3853A}" type="presOf" srcId="{9766EB67-8392-F643-B22C-A367F750FCDC}" destId="{C921A89D-0C08-0D4C-9DDD-65CB1D09DB74}" srcOrd="0" destOrd="1" presId="urn:microsoft.com/office/officeart/2005/8/layout/cycle4"/>
    <dgm:cxn modelId="{F0E20850-570C-5A4A-BCDC-0DE9A8B75AE6}" srcId="{274E2D9A-73BD-DF49-AC3D-67F96394C979}" destId="{A3CF182E-FFD5-904D-A9B8-FE23ED10756B}" srcOrd="0" destOrd="0" parTransId="{0A33D5A8-DFAF-7348-8FE9-D6C350454EF8}" sibTransId="{E8136923-FE7B-8E41-862C-F9FC9252EBB8}"/>
    <dgm:cxn modelId="{A48B62C3-F5D7-144F-BA05-0F4C284AE15D}" type="presOf" srcId="{92E944FB-F9E9-5548-8BCE-B97A898FA3F4}" destId="{6930760A-4F03-2047-95FE-EC776E8FB775}" srcOrd="0" destOrd="0" presId="urn:microsoft.com/office/officeart/2005/8/layout/cycle4"/>
    <dgm:cxn modelId="{0FFD4FD6-3C21-E345-88EC-C9273FA74E18}" srcId="{92E944FB-F9E9-5548-8BCE-B97A898FA3F4}" destId="{F34E31FD-4E5F-E440-96CD-4B854EAD344B}" srcOrd="3" destOrd="0" parTransId="{E398C83A-36D9-B148-B137-EE6EDCB5CA46}" sibTransId="{BA358E32-767E-824F-8E25-02D20BB5E69F}"/>
    <dgm:cxn modelId="{78740381-9759-9C4D-8CEB-72F50311C553}" srcId="{92E944FB-F9E9-5548-8BCE-B97A898FA3F4}" destId="{D904D789-526C-7540-8DB8-D8212E541C6D}" srcOrd="2" destOrd="0" parTransId="{276E5868-1F99-FB4D-90BF-A68733C45EEF}" sibTransId="{D07E15A5-DBDE-2749-8564-CC7E1914995A}"/>
    <dgm:cxn modelId="{67C9B570-5FF4-3E48-95B7-69D33C1B7D5B}" type="presOf" srcId="{274E2D9A-73BD-DF49-AC3D-67F96394C979}" destId="{04C30B5F-03AD-4241-AC04-54F48D7BDC37}" srcOrd="0" destOrd="0" presId="urn:microsoft.com/office/officeart/2005/8/layout/cycle4"/>
    <dgm:cxn modelId="{99E85B65-D05A-8843-82B7-822D11423037}" type="presOf" srcId="{F34E31FD-4E5F-E440-96CD-4B854EAD344B}" destId="{860463F1-0772-3E42-9CB6-290DA06B9126}" srcOrd="0" destOrd="3" presId="urn:microsoft.com/office/officeart/2005/8/layout/cycle4"/>
    <dgm:cxn modelId="{75502171-AA1C-5146-84BF-2C0133F8752B}" type="presOf" srcId="{A3CF182E-FFD5-904D-A9B8-FE23ED10756B}" destId="{C760DFBB-B6B5-554D-88A1-1E82167DB4E9}" srcOrd="0" destOrd="0" presId="urn:microsoft.com/office/officeart/2005/8/layout/cycle4"/>
    <dgm:cxn modelId="{B6C04D7F-60A8-6244-9A00-6FC27D4DD0FF}" srcId="{92E944FB-F9E9-5548-8BCE-B97A898FA3F4}" destId="{93CBDD5A-6F53-D045-8BE6-4BC7D4482B5F}" srcOrd="0" destOrd="0" parTransId="{DD25A203-84C7-8E4C-ABA1-88A7AA8B2BBD}" sibTransId="{774901EF-E2F4-5142-931A-D47E1A1BB3F0}"/>
    <dgm:cxn modelId="{39620204-1D3A-444A-B836-21F7042FC15B}" type="presOf" srcId="{D904D789-526C-7540-8DB8-D8212E541C6D}" destId="{860463F1-0772-3E42-9CB6-290DA06B9126}" srcOrd="0" destOrd="2" presId="urn:microsoft.com/office/officeart/2005/8/layout/cycle4"/>
    <dgm:cxn modelId="{7D46FB5E-B117-A547-9F07-154C764F84C7}" type="presOf" srcId="{A3CF182E-FFD5-904D-A9B8-FE23ED10756B}" destId="{997E7678-809A-7147-9513-954AF9C7709D}" srcOrd="1" destOrd="0" presId="urn:microsoft.com/office/officeart/2005/8/layout/cycle4"/>
    <dgm:cxn modelId="{62E3B67D-503B-F241-B4C5-FECAF2E07ADC}" type="presOf" srcId="{21A817F7-3761-8343-B47A-C0482A65D475}" destId="{C921A89D-0C08-0D4C-9DDD-65CB1D09DB74}" srcOrd="0" destOrd="2" presId="urn:microsoft.com/office/officeart/2005/8/layout/cycle4"/>
    <dgm:cxn modelId="{245FF75F-62DB-F249-9917-0176626FF69E}" srcId="{92E944FB-F9E9-5548-8BCE-B97A898FA3F4}" destId="{B28D8189-BB9B-1844-A958-CFD98D809359}" srcOrd="1" destOrd="0" parTransId="{3C2E74D6-EE09-8B49-B1B4-A1C0B8096919}" sibTransId="{97FB7525-ED5F-1147-B7B4-2BFF233FB481}"/>
    <dgm:cxn modelId="{4A2B859D-90E5-634E-B059-5F789E77951D}" type="presOf" srcId="{B28D8189-BB9B-1844-A958-CFD98D809359}" destId="{860463F1-0772-3E42-9CB6-290DA06B9126}" srcOrd="0" destOrd="1" presId="urn:microsoft.com/office/officeart/2005/8/layout/cycle4"/>
    <dgm:cxn modelId="{F4BB530A-4905-CC40-96FA-60D0E2FC59A0}" type="presOf" srcId="{A4CAE1DF-571A-7945-BF27-26307CC31CF9}" destId="{2B1162B9-9130-9A44-A75E-43248AC838EE}" srcOrd="0" destOrd="0" presId="urn:microsoft.com/office/officeart/2005/8/layout/cycle4"/>
    <dgm:cxn modelId="{859B0889-46EA-FB4D-904D-65A27CC3C5CF}" type="presOf" srcId="{D904D789-526C-7540-8DB8-D8212E541C6D}" destId="{2BD5B455-43CC-9B48-86B6-8FD5D529ABF9}" srcOrd="1" destOrd="2" presId="urn:microsoft.com/office/officeart/2005/8/layout/cycle4"/>
    <dgm:cxn modelId="{EA28FB87-358D-A642-B769-618FE05F9B1A}" type="presOf" srcId="{791B1B68-C86D-E54D-B6F5-876B5DCC92E7}" destId="{997E7678-809A-7147-9513-954AF9C7709D}" srcOrd="1" destOrd="2" presId="urn:microsoft.com/office/officeart/2005/8/layout/cycle4"/>
    <dgm:cxn modelId="{540EA581-BD9E-E64A-8797-BB66A6D06F98}" srcId="{82439E3F-9501-E04F-9D30-A88C24ABFF73}" destId="{11958C5E-CBA9-DE4D-907C-CE0BA8FE9291}" srcOrd="1" destOrd="0" parTransId="{F43CB7DD-80EA-C94C-92C3-4EAFD1FCA856}" sibTransId="{B2AE24EF-331E-E04C-885B-DC1865B6C96B}"/>
    <dgm:cxn modelId="{479FB8AD-F5E9-9242-A4EB-BC79F9D52EC5}" type="presOf" srcId="{82439E3F-9501-E04F-9D30-A88C24ABFF73}" destId="{AA361D6E-74AC-B847-89C5-18F06A89D7F4}" srcOrd="0" destOrd="0" presId="urn:microsoft.com/office/officeart/2005/8/layout/cycle4"/>
    <dgm:cxn modelId="{78BFB6FB-5649-6642-ACD4-3D8AC8C55365}" srcId="{274E2D9A-73BD-DF49-AC3D-67F96394C979}" destId="{791B1B68-C86D-E54D-B6F5-876B5DCC92E7}" srcOrd="2" destOrd="0" parTransId="{FAD4BB4E-1044-4C49-B11E-29F6F066721C}" sibTransId="{A40F66BA-7F2E-8B4F-9A46-3E6C2C905F94}"/>
    <dgm:cxn modelId="{FD998A4D-66FD-374B-B7BD-76A003F72E7B}" srcId="{A4CAE1DF-571A-7945-BF27-26307CC31CF9}" destId="{21A817F7-3761-8343-B47A-C0482A65D475}" srcOrd="2" destOrd="0" parTransId="{A70310D1-C0E0-B246-B6E4-0465A32FE111}" sibTransId="{1EDE9092-00EF-474E-AB58-B4ACD52AFA7E}"/>
    <dgm:cxn modelId="{9593E72F-6A93-CE4A-9B50-614619DB47E1}" type="presOf" srcId="{A4A6024D-D350-D041-A7EF-4227C04473C1}" destId="{C760DFBB-B6B5-554D-88A1-1E82167DB4E9}" srcOrd="0" destOrd="1" presId="urn:microsoft.com/office/officeart/2005/8/layout/cycle4"/>
    <dgm:cxn modelId="{53ED8A9F-EF1E-D245-AD18-F71738AB46F8}" type="presOf" srcId="{1BAC8753-B48F-674D-85D0-FF40D09DAC09}" destId="{DFA53C2C-7B56-634D-8930-5A607A3197A3}" srcOrd="1" destOrd="0" presId="urn:microsoft.com/office/officeart/2005/8/layout/cycle4"/>
    <dgm:cxn modelId="{07E8C1FA-D847-0D49-8444-52591E681387}" type="presOf" srcId="{791B1B68-C86D-E54D-B6F5-876B5DCC92E7}" destId="{C760DFBB-B6B5-554D-88A1-1E82167DB4E9}" srcOrd="0" destOrd="2" presId="urn:microsoft.com/office/officeart/2005/8/layout/cycle4"/>
    <dgm:cxn modelId="{D3FE3EBE-AAA0-1343-AF96-B1779E3AEC0B}" srcId="{11958C5E-CBA9-DE4D-907C-CE0BA8FE9291}" destId="{1BAC8753-B48F-674D-85D0-FF40D09DAC09}" srcOrd="0" destOrd="0" parTransId="{6B803A1E-B0BA-2445-AAE6-25789A49C2D4}" sibTransId="{955C6295-E05B-BD4A-B377-FB01F5371A4A}"/>
    <dgm:cxn modelId="{6ACFFF0F-1012-4245-B1D4-082205C30A8B}" type="presOf" srcId="{93CBDD5A-6F53-D045-8BE6-4BC7D4482B5F}" destId="{860463F1-0772-3E42-9CB6-290DA06B9126}" srcOrd="0" destOrd="0" presId="urn:microsoft.com/office/officeart/2005/8/layout/cycle4"/>
    <dgm:cxn modelId="{5EE3A0C8-F7B4-0343-B7D6-47A197C9ABBC}" type="presOf" srcId="{9766EB67-8392-F643-B22C-A367F750FCDC}" destId="{DE1D119D-01BB-0B48-B8F9-4F79B78A8C82}" srcOrd="1" destOrd="1" presId="urn:microsoft.com/office/officeart/2005/8/layout/cycle4"/>
    <dgm:cxn modelId="{9659BDF4-7D05-EC42-AAD8-77E0F6A10D04}" type="presOf" srcId="{A4A6024D-D350-D041-A7EF-4227C04473C1}" destId="{997E7678-809A-7147-9513-954AF9C7709D}" srcOrd="1" destOrd="1" presId="urn:microsoft.com/office/officeart/2005/8/layout/cycle4"/>
    <dgm:cxn modelId="{7417D2CE-600F-EC4C-9CD8-6703E3834F2F}" type="presOf" srcId="{F34E31FD-4E5F-E440-96CD-4B854EAD344B}" destId="{2BD5B455-43CC-9B48-86B6-8FD5D529ABF9}" srcOrd="1" destOrd="3" presId="urn:microsoft.com/office/officeart/2005/8/layout/cycle4"/>
    <dgm:cxn modelId="{8782A680-F142-9843-94E3-E8E4C6CF3276}" type="presOf" srcId="{11958C5E-CBA9-DE4D-907C-CE0BA8FE9291}" destId="{3F2D9033-5085-6045-B0AB-38B205A1FAE7}" srcOrd="0" destOrd="0" presId="urn:microsoft.com/office/officeart/2005/8/layout/cycle4"/>
    <dgm:cxn modelId="{81C7E37F-7530-D14E-8B48-93A4FBC4EC3B}" srcId="{A4CAE1DF-571A-7945-BF27-26307CC31CF9}" destId="{68F6CDE8-7884-B54E-B0FB-1671A55AF0C7}" srcOrd="0" destOrd="0" parTransId="{5C3E38D9-4F1B-D04E-B54B-D44A0E69EA87}" sibTransId="{90826B2B-DDD5-DC42-B3F9-78549290116E}"/>
    <dgm:cxn modelId="{8C97B4FE-DF98-A041-85B9-12D0DF57001B}" srcId="{82439E3F-9501-E04F-9D30-A88C24ABFF73}" destId="{274E2D9A-73BD-DF49-AC3D-67F96394C979}" srcOrd="0" destOrd="0" parTransId="{D404664E-23C1-D44F-AC86-A144FF9BF5AD}" sibTransId="{51CAB36E-C0F0-E041-955D-F7407121D2C6}"/>
    <dgm:cxn modelId="{7323457D-4A06-8846-9327-091D6F8725B7}" type="presOf" srcId="{93CBDD5A-6F53-D045-8BE6-4BC7D4482B5F}" destId="{2BD5B455-43CC-9B48-86B6-8FD5D529ABF9}" srcOrd="1" destOrd="0" presId="urn:microsoft.com/office/officeart/2005/8/layout/cycle4"/>
    <dgm:cxn modelId="{0DC072B8-352B-1C4A-8DE1-1069A1EFAC25}" srcId="{A4CAE1DF-571A-7945-BF27-26307CC31CF9}" destId="{9766EB67-8392-F643-B22C-A367F750FCDC}" srcOrd="1" destOrd="0" parTransId="{BB05ACE7-1958-4A4E-B63F-47F4E2973AF3}" sibTransId="{09B4C368-E8A0-2846-AA43-2542992DDF11}"/>
    <dgm:cxn modelId="{37204224-8E27-4D4A-8113-BEE0A10659F9}" type="presOf" srcId="{68F6CDE8-7884-B54E-B0FB-1671A55AF0C7}" destId="{C921A89D-0C08-0D4C-9DDD-65CB1D09DB74}" srcOrd="0" destOrd="0" presId="urn:microsoft.com/office/officeart/2005/8/layout/cycle4"/>
    <dgm:cxn modelId="{A21F0139-65F5-C646-BBAC-3C37CD15D520}" srcId="{82439E3F-9501-E04F-9D30-A88C24ABFF73}" destId="{92E944FB-F9E9-5548-8BCE-B97A898FA3F4}" srcOrd="2" destOrd="0" parTransId="{9678733E-5EE4-004C-AF68-A58F5AE056B5}" sibTransId="{7D088097-ADA0-8E46-9859-207B105D4987}"/>
    <dgm:cxn modelId="{6FBBEEE1-4806-FE4E-A99B-B8F105C8004A}" type="presOf" srcId="{68F6CDE8-7884-B54E-B0FB-1671A55AF0C7}" destId="{DE1D119D-01BB-0B48-B8F9-4F79B78A8C82}" srcOrd="1" destOrd="0" presId="urn:microsoft.com/office/officeart/2005/8/layout/cycle4"/>
    <dgm:cxn modelId="{43572344-C63D-A643-B76F-4232219721BF}" type="presOf" srcId="{B28D8189-BB9B-1844-A958-CFD98D809359}" destId="{2BD5B455-43CC-9B48-86B6-8FD5D529ABF9}" srcOrd="1" destOrd="1" presId="urn:microsoft.com/office/officeart/2005/8/layout/cycle4"/>
    <dgm:cxn modelId="{445B8EF0-E748-FA4E-9C4A-DA3C29CC3262}" type="presOf" srcId="{21A817F7-3761-8343-B47A-C0482A65D475}" destId="{DE1D119D-01BB-0B48-B8F9-4F79B78A8C82}" srcOrd="1" destOrd="2" presId="urn:microsoft.com/office/officeart/2005/8/layout/cycle4"/>
    <dgm:cxn modelId="{B3A0D15F-F12C-C148-BAFF-B33D4BC6D234}" type="presParOf" srcId="{AA361D6E-74AC-B847-89C5-18F06A89D7F4}" destId="{2874213D-67E8-7A41-B606-BB5B7CAFB120}" srcOrd="0" destOrd="0" presId="urn:microsoft.com/office/officeart/2005/8/layout/cycle4"/>
    <dgm:cxn modelId="{021B4315-DF16-BD4E-9084-829F8C19DD29}" type="presParOf" srcId="{2874213D-67E8-7A41-B606-BB5B7CAFB120}" destId="{97C10A18-32AB-134C-974E-E7041DA23336}" srcOrd="0" destOrd="0" presId="urn:microsoft.com/office/officeart/2005/8/layout/cycle4"/>
    <dgm:cxn modelId="{2E79357E-61D3-244F-9D13-483CE4A93EDD}" type="presParOf" srcId="{97C10A18-32AB-134C-974E-E7041DA23336}" destId="{C760DFBB-B6B5-554D-88A1-1E82167DB4E9}" srcOrd="0" destOrd="0" presId="urn:microsoft.com/office/officeart/2005/8/layout/cycle4"/>
    <dgm:cxn modelId="{32F64A21-8686-C44A-8B5D-3D9C69C4D0FC}" type="presParOf" srcId="{97C10A18-32AB-134C-974E-E7041DA23336}" destId="{997E7678-809A-7147-9513-954AF9C7709D}" srcOrd="1" destOrd="0" presId="urn:microsoft.com/office/officeart/2005/8/layout/cycle4"/>
    <dgm:cxn modelId="{8CAB2993-DFCA-3B4B-9FA8-B12179038530}" type="presParOf" srcId="{2874213D-67E8-7A41-B606-BB5B7CAFB120}" destId="{C2C4616C-1B1A-9D44-8A28-C09F2EA297CE}" srcOrd="1" destOrd="0" presId="urn:microsoft.com/office/officeart/2005/8/layout/cycle4"/>
    <dgm:cxn modelId="{38D17A70-4D52-624E-BB55-114D0A3B4807}" type="presParOf" srcId="{C2C4616C-1B1A-9D44-8A28-C09F2EA297CE}" destId="{893808D9-CF25-AF40-A3A2-049FDC05C3DC}" srcOrd="0" destOrd="0" presId="urn:microsoft.com/office/officeart/2005/8/layout/cycle4"/>
    <dgm:cxn modelId="{271B86BB-D462-CC4E-8163-76EC990B6626}" type="presParOf" srcId="{C2C4616C-1B1A-9D44-8A28-C09F2EA297CE}" destId="{DFA53C2C-7B56-634D-8930-5A607A3197A3}" srcOrd="1" destOrd="0" presId="urn:microsoft.com/office/officeart/2005/8/layout/cycle4"/>
    <dgm:cxn modelId="{14EEA734-37F1-EE49-934D-92B294DE21D2}" type="presParOf" srcId="{2874213D-67E8-7A41-B606-BB5B7CAFB120}" destId="{BFF79293-2BC6-554C-A0AB-F83412CD549B}" srcOrd="2" destOrd="0" presId="urn:microsoft.com/office/officeart/2005/8/layout/cycle4"/>
    <dgm:cxn modelId="{B21513DE-A9F1-D54B-B5E7-73BC22499C65}" type="presParOf" srcId="{BFF79293-2BC6-554C-A0AB-F83412CD549B}" destId="{860463F1-0772-3E42-9CB6-290DA06B9126}" srcOrd="0" destOrd="0" presId="urn:microsoft.com/office/officeart/2005/8/layout/cycle4"/>
    <dgm:cxn modelId="{CC11D229-0A75-0742-BD97-E4A5703ED2D3}" type="presParOf" srcId="{BFF79293-2BC6-554C-A0AB-F83412CD549B}" destId="{2BD5B455-43CC-9B48-86B6-8FD5D529ABF9}" srcOrd="1" destOrd="0" presId="urn:microsoft.com/office/officeart/2005/8/layout/cycle4"/>
    <dgm:cxn modelId="{DE640D96-21FD-D849-B752-2A9BC5BB3B95}" type="presParOf" srcId="{2874213D-67E8-7A41-B606-BB5B7CAFB120}" destId="{28E313AB-E0AB-0D40-AAF9-969A979F4BCE}" srcOrd="3" destOrd="0" presId="urn:microsoft.com/office/officeart/2005/8/layout/cycle4"/>
    <dgm:cxn modelId="{382FD5DA-A649-DF4B-AF9F-A413E6AECC71}" type="presParOf" srcId="{28E313AB-E0AB-0D40-AAF9-969A979F4BCE}" destId="{C921A89D-0C08-0D4C-9DDD-65CB1D09DB74}" srcOrd="0" destOrd="0" presId="urn:microsoft.com/office/officeart/2005/8/layout/cycle4"/>
    <dgm:cxn modelId="{01BEC328-EC5B-B54B-B68D-08166FC832AF}" type="presParOf" srcId="{28E313AB-E0AB-0D40-AAF9-969A979F4BCE}" destId="{DE1D119D-01BB-0B48-B8F9-4F79B78A8C82}" srcOrd="1" destOrd="0" presId="urn:microsoft.com/office/officeart/2005/8/layout/cycle4"/>
    <dgm:cxn modelId="{DBD34F4E-D16F-1643-93B6-F0DED171D820}" type="presParOf" srcId="{2874213D-67E8-7A41-B606-BB5B7CAFB120}" destId="{5DFCD4BE-D411-E64C-B6E6-37A0EE3ED87D}" srcOrd="4" destOrd="0" presId="urn:microsoft.com/office/officeart/2005/8/layout/cycle4"/>
    <dgm:cxn modelId="{1F805657-07E6-E346-BAC4-F49C5F019421}" type="presParOf" srcId="{AA361D6E-74AC-B847-89C5-18F06A89D7F4}" destId="{CE6935F6-266F-CE45-8F3C-9AB54E20D08C}" srcOrd="1" destOrd="0" presId="urn:microsoft.com/office/officeart/2005/8/layout/cycle4"/>
    <dgm:cxn modelId="{2C94F9ED-CCE3-ED44-BF10-C0C708F5748C}" type="presParOf" srcId="{CE6935F6-266F-CE45-8F3C-9AB54E20D08C}" destId="{04C30B5F-03AD-4241-AC04-54F48D7BDC37}" srcOrd="0" destOrd="0" presId="urn:microsoft.com/office/officeart/2005/8/layout/cycle4"/>
    <dgm:cxn modelId="{FDCF46BE-B438-2F47-B72C-E73D6B6F0302}" type="presParOf" srcId="{CE6935F6-266F-CE45-8F3C-9AB54E20D08C}" destId="{3F2D9033-5085-6045-B0AB-38B205A1FAE7}" srcOrd="1" destOrd="0" presId="urn:microsoft.com/office/officeart/2005/8/layout/cycle4"/>
    <dgm:cxn modelId="{A5552969-80F9-7042-8681-1B15438C620B}" type="presParOf" srcId="{CE6935F6-266F-CE45-8F3C-9AB54E20D08C}" destId="{6930760A-4F03-2047-95FE-EC776E8FB775}" srcOrd="2" destOrd="0" presId="urn:microsoft.com/office/officeart/2005/8/layout/cycle4"/>
    <dgm:cxn modelId="{F589C230-B9EB-8645-B45A-5ED88172B2EE}" type="presParOf" srcId="{CE6935F6-266F-CE45-8F3C-9AB54E20D08C}" destId="{2B1162B9-9130-9A44-A75E-43248AC838EE}" srcOrd="3" destOrd="0" presId="urn:microsoft.com/office/officeart/2005/8/layout/cycle4"/>
    <dgm:cxn modelId="{1F4FAFEF-C1F3-F749-A850-7B6979DF2BA8}" type="presParOf" srcId="{CE6935F6-266F-CE45-8F3C-9AB54E20D08C}" destId="{4FF5F798-117E-1B47-8E31-A7D8CE3DC33E}" srcOrd="4" destOrd="0" presId="urn:microsoft.com/office/officeart/2005/8/layout/cycle4"/>
    <dgm:cxn modelId="{E76AD75F-86EF-7C45-8A09-EB00B097C564}" type="presParOf" srcId="{AA361D6E-74AC-B847-89C5-18F06A89D7F4}" destId="{A99F5239-6D32-CB47-8736-B468E8CD8010}" srcOrd="2" destOrd="0" presId="urn:microsoft.com/office/officeart/2005/8/layout/cycle4"/>
    <dgm:cxn modelId="{C168F0CF-7C01-4C4D-B311-5863328B4809}" type="presParOf" srcId="{AA361D6E-74AC-B847-89C5-18F06A89D7F4}" destId="{FBE44E3C-A284-E44E-B6AF-A15D6D00B621}" srcOrd="3" destOrd="0" presId="urn:microsoft.com/office/officeart/2005/8/layout/cycle4"/>
  </dgm:cxnLst>
  <dgm:bg/>
  <dgm:whole/>
  <dgm:extLst>
    <a:ext uri="http://schemas.microsoft.com/office/drawing/2008/diagram">
      <dsp:dataModelExt xmlns:dsp="http://schemas.microsoft.com/office/drawing/2008/diagram" xmlns="" relId="rId8"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DCF189FD-B292-6942-B56E-5CF80BD27B74}" type="doc">
      <dgm:prSet loTypeId="urn:microsoft.com/office/officeart/2005/8/layout/hProcess4" loCatId="process" qsTypeId="urn:microsoft.com/office/officeart/2005/8/quickstyle/simple4" qsCatId="simple" csTypeId="urn:microsoft.com/office/officeart/2005/8/colors/accent1_2" csCatId="accent1" phldr="1"/>
      <dgm:spPr/>
      <dgm:t>
        <a:bodyPr/>
        <a:lstStyle/>
        <a:p>
          <a:endParaRPr lang="en-US"/>
        </a:p>
      </dgm:t>
    </dgm:pt>
    <dgm:pt modelId="{7DD928B4-E2E7-3440-AE57-62E9C3BB11B7}">
      <dgm:prSet phldrT="[Text]"/>
      <dgm:spPr/>
      <dgm:t>
        <a:bodyPr/>
        <a:lstStyle/>
        <a:p>
          <a:r>
            <a:rPr lang="en-US" dirty="0" smtClean="0"/>
            <a:t>Major Requirements</a:t>
          </a:r>
          <a:endParaRPr lang="en-US" dirty="0"/>
        </a:p>
      </dgm:t>
    </dgm:pt>
    <dgm:pt modelId="{EFE93670-0A55-FE48-907A-7D7DF2B73138}" type="parTrans" cxnId="{CBE76708-2A8E-7A4A-8ACF-2501BF877A65}">
      <dgm:prSet/>
      <dgm:spPr/>
      <dgm:t>
        <a:bodyPr/>
        <a:lstStyle/>
        <a:p>
          <a:endParaRPr lang="en-US"/>
        </a:p>
      </dgm:t>
    </dgm:pt>
    <dgm:pt modelId="{0798DF1C-4FC8-194C-B429-7FC133CB7F2B}" type="sibTrans" cxnId="{CBE76708-2A8E-7A4A-8ACF-2501BF877A65}">
      <dgm:prSet/>
      <dgm:spPr/>
      <dgm:t>
        <a:bodyPr/>
        <a:lstStyle/>
        <a:p>
          <a:endParaRPr lang="en-US" dirty="0"/>
        </a:p>
      </dgm:t>
    </dgm:pt>
    <dgm:pt modelId="{CC23EE12-5590-3C44-BA96-E31F8FA3859E}">
      <dgm:prSet phldrT="[Text]"/>
      <dgm:spPr/>
      <dgm:t>
        <a:bodyPr/>
        <a:lstStyle/>
        <a:p>
          <a:r>
            <a:rPr lang="en-US" dirty="0" smtClean="0"/>
            <a:t>Focus on required classes</a:t>
          </a:r>
          <a:endParaRPr lang="en-US" dirty="0"/>
        </a:p>
      </dgm:t>
    </dgm:pt>
    <dgm:pt modelId="{8F8C7C9A-FE11-F14C-B68D-8328A48E4E2D}" type="parTrans" cxnId="{6E96406B-BA63-ED46-A72F-78CF7F4F1CE7}">
      <dgm:prSet/>
      <dgm:spPr/>
      <dgm:t>
        <a:bodyPr/>
        <a:lstStyle/>
        <a:p>
          <a:endParaRPr lang="en-US"/>
        </a:p>
      </dgm:t>
    </dgm:pt>
    <dgm:pt modelId="{96C4C60B-039A-8342-8040-6DC59317F43B}" type="sibTrans" cxnId="{6E96406B-BA63-ED46-A72F-78CF7F4F1CE7}">
      <dgm:prSet/>
      <dgm:spPr/>
      <dgm:t>
        <a:bodyPr/>
        <a:lstStyle/>
        <a:p>
          <a:endParaRPr lang="en-US"/>
        </a:p>
      </dgm:t>
    </dgm:pt>
    <dgm:pt modelId="{BEA2384D-CCA5-634F-9825-05A49809ABB6}">
      <dgm:prSet phldrT="[Text]"/>
      <dgm:spPr/>
      <dgm:t>
        <a:bodyPr/>
        <a:lstStyle/>
        <a:p>
          <a:r>
            <a:rPr lang="en-US" dirty="0" smtClean="0"/>
            <a:t>List of Targeted Classes</a:t>
          </a:r>
          <a:endParaRPr lang="en-US" dirty="0"/>
        </a:p>
      </dgm:t>
    </dgm:pt>
    <dgm:pt modelId="{20AD53BB-8435-CE46-81F1-FA7B91E2C788}" type="parTrans" cxnId="{F37F8002-A9CE-9243-BEEA-CC7F993CDEAE}">
      <dgm:prSet/>
      <dgm:spPr/>
      <dgm:t>
        <a:bodyPr/>
        <a:lstStyle/>
        <a:p>
          <a:endParaRPr lang="en-US"/>
        </a:p>
      </dgm:t>
    </dgm:pt>
    <dgm:pt modelId="{15E9631C-BC4C-EF45-89FC-CC8CF2CCC1AA}" type="sibTrans" cxnId="{F37F8002-A9CE-9243-BEEA-CC7F993CDEAE}">
      <dgm:prSet/>
      <dgm:spPr/>
      <dgm:t>
        <a:bodyPr/>
        <a:lstStyle/>
        <a:p>
          <a:endParaRPr lang="en-US" dirty="0"/>
        </a:p>
      </dgm:t>
    </dgm:pt>
    <dgm:pt modelId="{1C1F81AD-46A3-554A-BF9E-3AA47005E141}">
      <dgm:prSet phldrT="[Text]"/>
      <dgm:spPr/>
      <dgm:t>
        <a:bodyPr/>
        <a:lstStyle/>
        <a:p>
          <a:r>
            <a:rPr lang="en-US" dirty="0" smtClean="0"/>
            <a:t>Level (introduction or capstone)</a:t>
          </a:r>
          <a:endParaRPr lang="en-US" dirty="0"/>
        </a:p>
      </dgm:t>
    </dgm:pt>
    <dgm:pt modelId="{190EB4FD-6E7E-6646-9957-2F793FF8F6E8}" type="parTrans" cxnId="{19E87621-7BB8-9141-A246-A1FFE6C3E963}">
      <dgm:prSet/>
      <dgm:spPr/>
      <dgm:t>
        <a:bodyPr/>
        <a:lstStyle/>
        <a:p>
          <a:endParaRPr lang="en-US"/>
        </a:p>
      </dgm:t>
    </dgm:pt>
    <dgm:pt modelId="{301DDE9F-7AF7-4545-B82B-E91AC0F7A508}" type="sibTrans" cxnId="{19E87621-7BB8-9141-A246-A1FFE6C3E963}">
      <dgm:prSet/>
      <dgm:spPr/>
      <dgm:t>
        <a:bodyPr/>
        <a:lstStyle/>
        <a:p>
          <a:endParaRPr lang="en-US"/>
        </a:p>
      </dgm:t>
    </dgm:pt>
    <dgm:pt modelId="{A113D3B0-7ED8-9445-B23C-1DC9D99BFF76}">
      <dgm:prSet phldrT="[Text]"/>
      <dgm:spPr/>
      <dgm:t>
        <a:bodyPr/>
        <a:lstStyle/>
        <a:p>
          <a:r>
            <a:rPr lang="en-US" dirty="0" smtClean="0"/>
            <a:t>Already teach library instruction?</a:t>
          </a:r>
          <a:endParaRPr lang="en-US" dirty="0"/>
        </a:p>
      </dgm:t>
    </dgm:pt>
    <dgm:pt modelId="{182EF74F-8399-3147-90A5-565B6CAAC8E8}" type="parTrans" cxnId="{4AD05E6B-3467-6040-B3C9-26B76F958AF9}">
      <dgm:prSet/>
      <dgm:spPr/>
      <dgm:t>
        <a:bodyPr/>
        <a:lstStyle/>
        <a:p>
          <a:endParaRPr lang="en-US"/>
        </a:p>
      </dgm:t>
    </dgm:pt>
    <dgm:pt modelId="{5F53117E-8EF4-A847-8978-D0AB4689EF17}" type="sibTrans" cxnId="{4AD05E6B-3467-6040-B3C9-26B76F958AF9}">
      <dgm:prSet/>
      <dgm:spPr/>
      <dgm:t>
        <a:bodyPr/>
        <a:lstStyle/>
        <a:p>
          <a:endParaRPr lang="en-US"/>
        </a:p>
      </dgm:t>
    </dgm:pt>
    <dgm:pt modelId="{F173723A-C136-4E40-A27E-AFAA3E897787}">
      <dgm:prSet phldrT="[Text]"/>
      <dgm:spPr/>
      <dgm:t>
        <a:bodyPr/>
        <a:lstStyle/>
        <a:p>
          <a:r>
            <a:rPr lang="en-US" dirty="0" smtClean="0"/>
            <a:t>Instructional Approach</a:t>
          </a:r>
          <a:endParaRPr lang="en-US" dirty="0"/>
        </a:p>
      </dgm:t>
    </dgm:pt>
    <dgm:pt modelId="{C5648433-06EC-C545-999C-ADEC1D3FE56B}" type="parTrans" cxnId="{2699CCF3-8A6F-254C-A3A8-380A0E25F736}">
      <dgm:prSet/>
      <dgm:spPr/>
      <dgm:t>
        <a:bodyPr/>
        <a:lstStyle/>
        <a:p>
          <a:endParaRPr lang="en-US"/>
        </a:p>
      </dgm:t>
    </dgm:pt>
    <dgm:pt modelId="{F33B89F2-B1CB-6349-BE9B-C2A35D1EA3DB}" type="sibTrans" cxnId="{2699CCF3-8A6F-254C-A3A8-380A0E25F736}">
      <dgm:prSet/>
      <dgm:spPr/>
      <dgm:t>
        <a:bodyPr/>
        <a:lstStyle/>
        <a:p>
          <a:endParaRPr lang="en-US"/>
        </a:p>
      </dgm:t>
    </dgm:pt>
    <dgm:pt modelId="{76054041-372F-6044-BE6B-15426B9AA9B6}">
      <dgm:prSet phldrT="[Text]"/>
      <dgm:spPr/>
      <dgm:t>
        <a:bodyPr/>
        <a:lstStyle/>
        <a:p>
          <a:r>
            <a:rPr lang="en-US" dirty="0" smtClean="0"/>
            <a:t>Online tools</a:t>
          </a:r>
          <a:endParaRPr lang="en-US" dirty="0"/>
        </a:p>
      </dgm:t>
    </dgm:pt>
    <dgm:pt modelId="{22D75EEA-EAC6-D549-821E-15402F69ACA0}" type="parTrans" cxnId="{502DB3B9-1C3E-D742-9E18-68378307FF99}">
      <dgm:prSet/>
      <dgm:spPr/>
      <dgm:t>
        <a:bodyPr/>
        <a:lstStyle/>
        <a:p>
          <a:endParaRPr lang="en-US"/>
        </a:p>
      </dgm:t>
    </dgm:pt>
    <dgm:pt modelId="{AD08CD0E-FBEE-6F49-AEF8-7FDCDE644964}" type="sibTrans" cxnId="{502DB3B9-1C3E-D742-9E18-68378307FF99}">
      <dgm:prSet/>
      <dgm:spPr/>
      <dgm:t>
        <a:bodyPr/>
        <a:lstStyle/>
        <a:p>
          <a:endParaRPr lang="en-US"/>
        </a:p>
      </dgm:t>
    </dgm:pt>
    <dgm:pt modelId="{F9498EB1-DB73-764A-9564-321246EABCEC}">
      <dgm:prSet phldrT="[Text]"/>
      <dgm:spPr/>
      <dgm:t>
        <a:bodyPr/>
        <a:lstStyle/>
        <a:p>
          <a:r>
            <a:rPr lang="en-US" dirty="0" smtClean="0"/>
            <a:t>Formal in-class instruction</a:t>
          </a:r>
          <a:endParaRPr lang="en-US" dirty="0"/>
        </a:p>
      </dgm:t>
    </dgm:pt>
    <dgm:pt modelId="{26D87B91-65DF-154A-BA43-E70EC90E7078}" type="parTrans" cxnId="{3E432346-84FA-C94E-A5FF-F848D076C091}">
      <dgm:prSet/>
      <dgm:spPr/>
      <dgm:t>
        <a:bodyPr/>
        <a:lstStyle/>
        <a:p>
          <a:endParaRPr lang="en-US"/>
        </a:p>
      </dgm:t>
    </dgm:pt>
    <dgm:pt modelId="{37F5CDD1-4403-0D49-804C-654FD7FD36CD}" type="sibTrans" cxnId="{3E432346-84FA-C94E-A5FF-F848D076C091}">
      <dgm:prSet/>
      <dgm:spPr/>
      <dgm:t>
        <a:bodyPr/>
        <a:lstStyle/>
        <a:p>
          <a:endParaRPr lang="en-US"/>
        </a:p>
      </dgm:t>
    </dgm:pt>
    <dgm:pt modelId="{B65F1115-46E1-5C40-B1F5-B278F10164D0}">
      <dgm:prSet phldrT="[Text]"/>
      <dgm:spPr/>
      <dgm:t>
        <a:bodyPr/>
        <a:lstStyle/>
        <a:p>
          <a:r>
            <a:rPr lang="en-US" dirty="0" smtClean="0"/>
            <a:t>Identify “funnels”</a:t>
          </a:r>
          <a:endParaRPr lang="en-US" dirty="0"/>
        </a:p>
      </dgm:t>
    </dgm:pt>
    <dgm:pt modelId="{CA5D5AE2-A938-1447-BD56-7DB931A12AC9}" type="parTrans" cxnId="{0D5B3439-93C0-A547-BBAE-AE552E549D1E}">
      <dgm:prSet/>
      <dgm:spPr/>
      <dgm:t>
        <a:bodyPr/>
        <a:lstStyle/>
        <a:p>
          <a:endParaRPr lang="en-US"/>
        </a:p>
      </dgm:t>
    </dgm:pt>
    <dgm:pt modelId="{9153F7AE-B3A6-3243-8C10-F6455D1B9280}" type="sibTrans" cxnId="{0D5B3439-93C0-A547-BBAE-AE552E549D1E}">
      <dgm:prSet/>
      <dgm:spPr/>
      <dgm:t>
        <a:bodyPr/>
        <a:lstStyle/>
        <a:p>
          <a:endParaRPr lang="en-US"/>
        </a:p>
      </dgm:t>
    </dgm:pt>
    <dgm:pt modelId="{9485E5CC-15E1-7B4C-9307-E1EA6DB3DA25}">
      <dgm:prSet phldrT="[Text]"/>
      <dgm:spPr/>
      <dgm:t>
        <a:bodyPr/>
        <a:lstStyle/>
        <a:p>
          <a:r>
            <a:rPr lang="en-US" dirty="0" smtClean="0"/>
            <a:t>Research component</a:t>
          </a:r>
          <a:endParaRPr lang="en-US" dirty="0"/>
        </a:p>
      </dgm:t>
    </dgm:pt>
    <dgm:pt modelId="{3FCED59C-F5D6-9940-9E27-04C2BFEF7241}" type="parTrans" cxnId="{FC590DE2-39B9-004C-BFC0-9AA35FC4059E}">
      <dgm:prSet/>
      <dgm:spPr/>
      <dgm:t>
        <a:bodyPr/>
        <a:lstStyle/>
        <a:p>
          <a:endParaRPr lang="en-US"/>
        </a:p>
      </dgm:t>
    </dgm:pt>
    <dgm:pt modelId="{26985791-B109-614B-8D0D-C3EC1A6A69B6}" type="sibTrans" cxnId="{FC590DE2-39B9-004C-BFC0-9AA35FC4059E}">
      <dgm:prSet/>
      <dgm:spPr/>
      <dgm:t>
        <a:bodyPr/>
        <a:lstStyle/>
        <a:p>
          <a:endParaRPr lang="en-US"/>
        </a:p>
      </dgm:t>
    </dgm:pt>
    <dgm:pt modelId="{E3DE612F-03AA-194A-A09C-EBFCAD6760FD}">
      <dgm:prSet phldrT="[Text]"/>
      <dgm:spPr/>
      <dgm:t>
        <a:bodyPr/>
        <a:lstStyle/>
        <a:p>
          <a:endParaRPr lang="en-US" dirty="0"/>
        </a:p>
      </dgm:t>
    </dgm:pt>
    <dgm:pt modelId="{8206BC94-02AE-F448-93E9-0A03CC1D8D1E}" type="parTrans" cxnId="{320CE930-2CF4-1549-B5D9-4AA13299DE3C}">
      <dgm:prSet/>
      <dgm:spPr/>
      <dgm:t>
        <a:bodyPr/>
        <a:lstStyle/>
        <a:p>
          <a:endParaRPr lang="en-US"/>
        </a:p>
      </dgm:t>
    </dgm:pt>
    <dgm:pt modelId="{52DDFE64-94F8-0640-9D7A-1AA02F3F2A56}" type="sibTrans" cxnId="{320CE930-2CF4-1549-B5D9-4AA13299DE3C}">
      <dgm:prSet/>
      <dgm:spPr/>
      <dgm:t>
        <a:bodyPr/>
        <a:lstStyle/>
        <a:p>
          <a:endParaRPr lang="en-US"/>
        </a:p>
      </dgm:t>
    </dgm:pt>
    <dgm:pt modelId="{412D0049-B493-104B-A796-2272593859F5}">
      <dgm:prSet phldrT="[Text]"/>
      <dgm:spPr/>
      <dgm:t>
        <a:bodyPr/>
        <a:lstStyle/>
        <a:p>
          <a:r>
            <a:rPr lang="en-US" dirty="0" smtClean="0"/>
            <a:t>Coaching/consultant model</a:t>
          </a:r>
          <a:endParaRPr lang="en-US" dirty="0"/>
        </a:p>
      </dgm:t>
    </dgm:pt>
    <dgm:pt modelId="{3AF843E7-6CDA-B849-B32D-E1BC1E062C3E}" type="parTrans" cxnId="{5D993EB8-AA6C-8341-8363-D2AC9E58B3E3}">
      <dgm:prSet/>
      <dgm:spPr/>
      <dgm:t>
        <a:bodyPr/>
        <a:lstStyle/>
        <a:p>
          <a:endParaRPr lang="en-US"/>
        </a:p>
      </dgm:t>
    </dgm:pt>
    <dgm:pt modelId="{EA9AC9D6-3A6F-9245-BDA4-B294F1318CAC}" type="sibTrans" cxnId="{5D993EB8-AA6C-8341-8363-D2AC9E58B3E3}">
      <dgm:prSet/>
      <dgm:spPr/>
      <dgm:t>
        <a:bodyPr/>
        <a:lstStyle/>
        <a:p>
          <a:endParaRPr lang="en-US"/>
        </a:p>
      </dgm:t>
    </dgm:pt>
    <dgm:pt modelId="{F9198E57-C6D5-DA46-98ED-FED14098AD13}" type="pres">
      <dgm:prSet presAssocID="{DCF189FD-B292-6942-B56E-5CF80BD27B74}" presName="Name0" presStyleCnt="0">
        <dgm:presLayoutVars>
          <dgm:dir/>
          <dgm:animLvl val="lvl"/>
          <dgm:resizeHandles val="exact"/>
        </dgm:presLayoutVars>
      </dgm:prSet>
      <dgm:spPr/>
      <dgm:t>
        <a:bodyPr/>
        <a:lstStyle/>
        <a:p>
          <a:endParaRPr lang="en-US"/>
        </a:p>
      </dgm:t>
    </dgm:pt>
    <dgm:pt modelId="{7E5B31D2-15F0-EB44-9E77-B0159D04781C}" type="pres">
      <dgm:prSet presAssocID="{DCF189FD-B292-6942-B56E-5CF80BD27B74}" presName="tSp" presStyleCnt="0"/>
      <dgm:spPr/>
    </dgm:pt>
    <dgm:pt modelId="{193AA462-BB49-9B47-835A-DEB73672EDE2}" type="pres">
      <dgm:prSet presAssocID="{DCF189FD-B292-6942-B56E-5CF80BD27B74}" presName="bSp" presStyleCnt="0"/>
      <dgm:spPr/>
    </dgm:pt>
    <dgm:pt modelId="{3883A36D-D43A-694D-9D1E-335627BF9EBB}" type="pres">
      <dgm:prSet presAssocID="{DCF189FD-B292-6942-B56E-5CF80BD27B74}" presName="process" presStyleCnt="0"/>
      <dgm:spPr/>
    </dgm:pt>
    <dgm:pt modelId="{6ADBA9CA-1986-4240-8E82-4AE43E0720BE}" type="pres">
      <dgm:prSet presAssocID="{7DD928B4-E2E7-3440-AE57-62E9C3BB11B7}" presName="composite1" presStyleCnt="0"/>
      <dgm:spPr/>
    </dgm:pt>
    <dgm:pt modelId="{4EB0436E-BD91-234D-9881-6DA7410BEE10}" type="pres">
      <dgm:prSet presAssocID="{7DD928B4-E2E7-3440-AE57-62E9C3BB11B7}" presName="dummyNode1" presStyleLbl="node1" presStyleIdx="0" presStyleCnt="3"/>
      <dgm:spPr/>
    </dgm:pt>
    <dgm:pt modelId="{93E44B89-146E-B642-A448-2C649A5F0CCD}" type="pres">
      <dgm:prSet presAssocID="{7DD928B4-E2E7-3440-AE57-62E9C3BB11B7}" presName="childNode1" presStyleLbl="bgAcc1" presStyleIdx="0" presStyleCnt="3">
        <dgm:presLayoutVars>
          <dgm:bulletEnabled val="1"/>
        </dgm:presLayoutVars>
      </dgm:prSet>
      <dgm:spPr/>
      <dgm:t>
        <a:bodyPr/>
        <a:lstStyle/>
        <a:p>
          <a:endParaRPr lang="en-US"/>
        </a:p>
      </dgm:t>
    </dgm:pt>
    <dgm:pt modelId="{E49E32A4-F2AA-434E-AE9E-7AF9DB315388}" type="pres">
      <dgm:prSet presAssocID="{7DD928B4-E2E7-3440-AE57-62E9C3BB11B7}" presName="childNode1tx" presStyleLbl="bgAcc1" presStyleIdx="0" presStyleCnt="3">
        <dgm:presLayoutVars>
          <dgm:bulletEnabled val="1"/>
        </dgm:presLayoutVars>
      </dgm:prSet>
      <dgm:spPr/>
      <dgm:t>
        <a:bodyPr/>
        <a:lstStyle/>
        <a:p>
          <a:endParaRPr lang="en-US"/>
        </a:p>
      </dgm:t>
    </dgm:pt>
    <dgm:pt modelId="{99B7F327-4764-E24C-8793-3537CB5096E4}" type="pres">
      <dgm:prSet presAssocID="{7DD928B4-E2E7-3440-AE57-62E9C3BB11B7}" presName="parentNode1" presStyleLbl="node1" presStyleIdx="0" presStyleCnt="3">
        <dgm:presLayoutVars>
          <dgm:chMax val="1"/>
          <dgm:bulletEnabled val="1"/>
        </dgm:presLayoutVars>
      </dgm:prSet>
      <dgm:spPr/>
      <dgm:t>
        <a:bodyPr/>
        <a:lstStyle/>
        <a:p>
          <a:endParaRPr lang="en-US"/>
        </a:p>
      </dgm:t>
    </dgm:pt>
    <dgm:pt modelId="{09508348-0A9D-FA4C-BA3F-E6E05AF65763}" type="pres">
      <dgm:prSet presAssocID="{7DD928B4-E2E7-3440-AE57-62E9C3BB11B7}" presName="connSite1" presStyleCnt="0"/>
      <dgm:spPr/>
    </dgm:pt>
    <dgm:pt modelId="{04A8BCCB-423F-8F4E-81B9-0DD7F05F27D3}" type="pres">
      <dgm:prSet presAssocID="{0798DF1C-4FC8-194C-B429-7FC133CB7F2B}" presName="Name9" presStyleLbl="sibTrans2D1" presStyleIdx="0" presStyleCnt="2"/>
      <dgm:spPr/>
      <dgm:t>
        <a:bodyPr/>
        <a:lstStyle/>
        <a:p>
          <a:endParaRPr lang="en-US"/>
        </a:p>
      </dgm:t>
    </dgm:pt>
    <dgm:pt modelId="{4C66357A-139E-BB4F-BFB4-636A117C3B95}" type="pres">
      <dgm:prSet presAssocID="{BEA2384D-CCA5-634F-9825-05A49809ABB6}" presName="composite2" presStyleCnt="0"/>
      <dgm:spPr/>
    </dgm:pt>
    <dgm:pt modelId="{F87BA329-9C91-0C44-98BD-EA73E4BF07CF}" type="pres">
      <dgm:prSet presAssocID="{BEA2384D-CCA5-634F-9825-05A49809ABB6}" presName="dummyNode2" presStyleLbl="node1" presStyleIdx="0" presStyleCnt="3"/>
      <dgm:spPr/>
    </dgm:pt>
    <dgm:pt modelId="{69163642-BFDD-8549-B4EF-9C9EBCE73CA2}" type="pres">
      <dgm:prSet presAssocID="{BEA2384D-CCA5-634F-9825-05A49809ABB6}" presName="childNode2" presStyleLbl="bgAcc1" presStyleIdx="1" presStyleCnt="3">
        <dgm:presLayoutVars>
          <dgm:bulletEnabled val="1"/>
        </dgm:presLayoutVars>
      </dgm:prSet>
      <dgm:spPr/>
      <dgm:t>
        <a:bodyPr/>
        <a:lstStyle/>
        <a:p>
          <a:endParaRPr lang="en-US"/>
        </a:p>
      </dgm:t>
    </dgm:pt>
    <dgm:pt modelId="{7D33640D-DB20-B34F-B481-48C726FA63D8}" type="pres">
      <dgm:prSet presAssocID="{BEA2384D-CCA5-634F-9825-05A49809ABB6}" presName="childNode2tx" presStyleLbl="bgAcc1" presStyleIdx="1" presStyleCnt="3">
        <dgm:presLayoutVars>
          <dgm:bulletEnabled val="1"/>
        </dgm:presLayoutVars>
      </dgm:prSet>
      <dgm:spPr/>
      <dgm:t>
        <a:bodyPr/>
        <a:lstStyle/>
        <a:p>
          <a:endParaRPr lang="en-US"/>
        </a:p>
      </dgm:t>
    </dgm:pt>
    <dgm:pt modelId="{D13367B3-C11E-7F4B-BEFA-774A94EE72AC}" type="pres">
      <dgm:prSet presAssocID="{BEA2384D-CCA5-634F-9825-05A49809ABB6}" presName="parentNode2" presStyleLbl="node1" presStyleIdx="1" presStyleCnt="3" custLinFactNeighborX="943">
        <dgm:presLayoutVars>
          <dgm:chMax val="0"/>
          <dgm:bulletEnabled val="1"/>
        </dgm:presLayoutVars>
      </dgm:prSet>
      <dgm:spPr/>
      <dgm:t>
        <a:bodyPr/>
        <a:lstStyle/>
        <a:p>
          <a:endParaRPr lang="en-US"/>
        </a:p>
      </dgm:t>
    </dgm:pt>
    <dgm:pt modelId="{864E2FF8-FB8D-F04C-81EC-367893CA488E}" type="pres">
      <dgm:prSet presAssocID="{BEA2384D-CCA5-634F-9825-05A49809ABB6}" presName="connSite2" presStyleCnt="0"/>
      <dgm:spPr/>
    </dgm:pt>
    <dgm:pt modelId="{BB2507D3-7AD0-BF4D-B0B1-767341D4A3A7}" type="pres">
      <dgm:prSet presAssocID="{15E9631C-BC4C-EF45-89FC-CC8CF2CCC1AA}" presName="Name18" presStyleLbl="sibTrans2D1" presStyleIdx="1" presStyleCnt="2"/>
      <dgm:spPr/>
      <dgm:t>
        <a:bodyPr/>
        <a:lstStyle/>
        <a:p>
          <a:endParaRPr lang="en-US"/>
        </a:p>
      </dgm:t>
    </dgm:pt>
    <dgm:pt modelId="{C723DE00-7F60-854E-8022-0919B47FAB1B}" type="pres">
      <dgm:prSet presAssocID="{F173723A-C136-4E40-A27E-AFAA3E897787}" presName="composite1" presStyleCnt="0"/>
      <dgm:spPr/>
    </dgm:pt>
    <dgm:pt modelId="{7883EC17-76A2-D64F-B56C-0F40EC407D2A}" type="pres">
      <dgm:prSet presAssocID="{F173723A-C136-4E40-A27E-AFAA3E897787}" presName="dummyNode1" presStyleLbl="node1" presStyleIdx="1" presStyleCnt="3"/>
      <dgm:spPr/>
    </dgm:pt>
    <dgm:pt modelId="{C6FD37D8-E17F-9243-B105-06688569F54B}" type="pres">
      <dgm:prSet presAssocID="{F173723A-C136-4E40-A27E-AFAA3E897787}" presName="childNode1" presStyleLbl="bgAcc1" presStyleIdx="2" presStyleCnt="3">
        <dgm:presLayoutVars>
          <dgm:bulletEnabled val="1"/>
        </dgm:presLayoutVars>
      </dgm:prSet>
      <dgm:spPr/>
      <dgm:t>
        <a:bodyPr/>
        <a:lstStyle/>
        <a:p>
          <a:endParaRPr lang="en-US"/>
        </a:p>
      </dgm:t>
    </dgm:pt>
    <dgm:pt modelId="{B7626148-3B41-4B4A-A568-FDCA36285EB8}" type="pres">
      <dgm:prSet presAssocID="{F173723A-C136-4E40-A27E-AFAA3E897787}" presName="childNode1tx" presStyleLbl="bgAcc1" presStyleIdx="2" presStyleCnt="3">
        <dgm:presLayoutVars>
          <dgm:bulletEnabled val="1"/>
        </dgm:presLayoutVars>
      </dgm:prSet>
      <dgm:spPr/>
      <dgm:t>
        <a:bodyPr/>
        <a:lstStyle/>
        <a:p>
          <a:endParaRPr lang="en-US"/>
        </a:p>
      </dgm:t>
    </dgm:pt>
    <dgm:pt modelId="{229579E2-E2AE-9A46-A74B-53ADE37CC4F3}" type="pres">
      <dgm:prSet presAssocID="{F173723A-C136-4E40-A27E-AFAA3E897787}" presName="parentNode1" presStyleLbl="node1" presStyleIdx="2" presStyleCnt="3">
        <dgm:presLayoutVars>
          <dgm:chMax val="1"/>
          <dgm:bulletEnabled val="1"/>
        </dgm:presLayoutVars>
      </dgm:prSet>
      <dgm:spPr/>
      <dgm:t>
        <a:bodyPr/>
        <a:lstStyle/>
        <a:p>
          <a:endParaRPr lang="en-US"/>
        </a:p>
      </dgm:t>
    </dgm:pt>
    <dgm:pt modelId="{B8EC8A08-A21D-3948-B5EC-E57236FD4752}" type="pres">
      <dgm:prSet presAssocID="{F173723A-C136-4E40-A27E-AFAA3E897787}" presName="connSite1" presStyleCnt="0"/>
      <dgm:spPr/>
    </dgm:pt>
  </dgm:ptLst>
  <dgm:cxnLst>
    <dgm:cxn modelId="{640C26CC-4638-2540-91B0-E413B43562F9}" type="presOf" srcId="{9485E5CC-15E1-7B4C-9307-E1EA6DB3DA25}" destId="{93E44B89-146E-B642-A448-2C649A5F0CCD}" srcOrd="0" destOrd="2" presId="urn:microsoft.com/office/officeart/2005/8/layout/hProcess4"/>
    <dgm:cxn modelId="{FE4E3E95-D4B9-6945-9146-2256F945CF13}" type="presOf" srcId="{DCF189FD-B292-6942-B56E-5CF80BD27B74}" destId="{F9198E57-C6D5-DA46-98ED-FED14098AD13}" srcOrd="0" destOrd="0" presId="urn:microsoft.com/office/officeart/2005/8/layout/hProcess4"/>
    <dgm:cxn modelId="{3E432346-84FA-C94E-A5FF-F848D076C091}" srcId="{F173723A-C136-4E40-A27E-AFAA3E897787}" destId="{F9498EB1-DB73-764A-9564-321246EABCEC}" srcOrd="1" destOrd="0" parTransId="{26D87B91-65DF-154A-BA43-E70EC90E7078}" sibTransId="{37F5CDD1-4403-0D49-804C-654FD7FD36CD}"/>
    <dgm:cxn modelId="{2699CCF3-8A6F-254C-A3A8-380A0E25F736}" srcId="{DCF189FD-B292-6942-B56E-5CF80BD27B74}" destId="{F173723A-C136-4E40-A27E-AFAA3E897787}" srcOrd="2" destOrd="0" parTransId="{C5648433-06EC-C545-999C-ADEC1D3FE56B}" sibTransId="{F33B89F2-B1CB-6349-BE9B-C2A35D1EA3DB}"/>
    <dgm:cxn modelId="{FC590DE2-39B9-004C-BFC0-9AA35FC4059E}" srcId="{7DD928B4-E2E7-3440-AE57-62E9C3BB11B7}" destId="{9485E5CC-15E1-7B4C-9307-E1EA6DB3DA25}" srcOrd="2" destOrd="0" parTransId="{3FCED59C-F5D6-9940-9E27-04C2BFEF7241}" sibTransId="{26985791-B109-614B-8D0D-C3EC1A6A69B6}"/>
    <dgm:cxn modelId="{26335201-EE26-1F44-9F95-C7E55375E867}" type="presOf" srcId="{B65F1115-46E1-5C40-B1F5-B278F10164D0}" destId="{E49E32A4-F2AA-434E-AE9E-7AF9DB315388}" srcOrd="1" destOrd="1" presId="urn:microsoft.com/office/officeart/2005/8/layout/hProcess4"/>
    <dgm:cxn modelId="{C6C68071-645E-8645-9704-C65A7CDDEEA2}" type="presOf" srcId="{1C1F81AD-46A3-554A-BF9E-3AA47005E141}" destId="{69163642-BFDD-8549-B4EF-9C9EBCE73CA2}" srcOrd="0" destOrd="0" presId="urn:microsoft.com/office/officeart/2005/8/layout/hProcess4"/>
    <dgm:cxn modelId="{74442442-4363-3B4F-8884-9ACCE6C8EF15}" type="presOf" srcId="{F173723A-C136-4E40-A27E-AFAA3E897787}" destId="{229579E2-E2AE-9A46-A74B-53ADE37CC4F3}" srcOrd="0" destOrd="0" presId="urn:microsoft.com/office/officeart/2005/8/layout/hProcess4"/>
    <dgm:cxn modelId="{3F15DE0B-D464-E64C-9228-D88A1922DDE9}" type="presOf" srcId="{76054041-372F-6044-BE6B-15426B9AA9B6}" destId="{C6FD37D8-E17F-9243-B105-06688569F54B}" srcOrd="0" destOrd="0" presId="urn:microsoft.com/office/officeart/2005/8/layout/hProcess4"/>
    <dgm:cxn modelId="{CF1F6575-5954-BA4A-BC1B-EF3CEB6E6FC4}" type="presOf" srcId="{E3DE612F-03AA-194A-A09C-EBFCAD6760FD}" destId="{69163642-BFDD-8549-B4EF-9C9EBCE73CA2}" srcOrd="0" destOrd="2" presId="urn:microsoft.com/office/officeart/2005/8/layout/hProcess4"/>
    <dgm:cxn modelId="{0D5B3439-93C0-A547-BBAE-AE552E549D1E}" srcId="{7DD928B4-E2E7-3440-AE57-62E9C3BB11B7}" destId="{B65F1115-46E1-5C40-B1F5-B278F10164D0}" srcOrd="1" destOrd="0" parTransId="{CA5D5AE2-A938-1447-BD56-7DB931A12AC9}" sibTransId="{9153F7AE-B3A6-3243-8C10-F6455D1B9280}"/>
    <dgm:cxn modelId="{416E2C01-E583-0843-A590-F3ADC6F665F1}" type="presOf" srcId="{0798DF1C-4FC8-194C-B429-7FC133CB7F2B}" destId="{04A8BCCB-423F-8F4E-81B9-0DD7F05F27D3}" srcOrd="0" destOrd="0" presId="urn:microsoft.com/office/officeart/2005/8/layout/hProcess4"/>
    <dgm:cxn modelId="{19E87621-7BB8-9141-A246-A1FFE6C3E963}" srcId="{BEA2384D-CCA5-634F-9825-05A49809ABB6}" destId="{1C1F81AD-46A3-554A-BF9E-3AA47005E141}" srcOrd="0" destOrd="0" parTransId="{190EB4FD-6E7E-6646-9957-2F793FF8F6E8}" sibTransId="{301DDE9F-7AF7-4545-B82B-E91AC0F7A508}"/>
    <dgm:cxn modelId="{7EC362FC-C4DF-BA4C-B361-E1DFB3A54D99}" type="presOf" srcId="{F9498EB1-DB73-764A-9564-321246EABCEC}" destId="{B7626148-3B41-4B4A-A568-FDCA36285EB8}" srcOrd="1" destOrd="1" presId="urn:microsoft.com/office/officeart/2005/8/layout/hProcess4"/>
    <dgm:cxn modelId="{06122035-C85D-1545-A563-BD6295FD2793}" type="presOf" srcId="{412D0049-B493-104B-A796-2272593859F5}" destId="{B7626148-3B41-4B4A-A568-FDCA36285EB8}" srcOrd="1" destOrd="2" presId="urn:microsoft.com/office/officeart/2005/8/layout/hProcess4"/>
    <dgm:cxn modelId="{1936BD8A-5232-EC4D-82B3-CAC9ED3747FE}" type="presOf" srcId="{A113D3B0-7ED8-9445-B23C-1DC9D99BFF76}" destId="{69163642-BFDD-8549-B4EF-9C9EBCE73CA2}" srcOrd="0" destOrd="1" presId="urn:microsoft.com/office/officeart/2005/8/layout/hProcess4"/>
    <dgm:cxn modelId="{502DB3B9-1C3E-D742-9E18-68378307FF99}" srcId="{F173723A-C136-4E40-A27E-AFAA3E897787}" destId="{76054041-372F-6044-BE6B-15426B9AA9B6}" srcOrd="0" destOrd="0" parTransId="{22D75EEA-EAC6-D549-821E-15402F69ACA0}" sibTransId="{AD08CD0E-FBEE-6F49-AEF8-7FDCDE644964}"/>
    <dgm:cxn modelId="{59FC09B4-C7BF-2346-8CB1-8DF0EDBF4D42}" type="presOf" srcId="{412D0049-B493-104B-A796-2272593859F5}" destId="{C6FD37D8-E17F-9243-B105-06688569F54B}" srcOrd="0" destOrd="2" presId="urn:microsoft.com/office/officeart/2005/8/layout/hProcess4"/>
    <dgm:cxn modelId="{CC76722E-FE78-0F4F-9CF5-E9C6B9890651}" type="presOf" srcId="{E3DE612F-03AA-194A-A09C-EBFCAD6760FD}" destId="{7D33640D-DB20-B34F-B481-48C726FA63D8}" srcOrd="1" destOrd="2" presId="urn:microsoft.com/office/officeart/2005/8/layout/hProcess4"/>
    <dgm:cxn modelId="{D9270260-3E6D-314C-A98B-3DE67B177E7B}" type="presOf" srcId="{B65F1115-46E1-5C40-B1F5-B278F10164D0}" destId="{93E44B89-146E-B642-A448-2C649A5F0CCD}" srcOrd="0" destOrd="1" presId="urn:microsoft.com/office/officeart/2005/8/layout/hProcess4"/>
    <dgm:cxn modelId="{3A4D30A3-3D61-5444-AA69-A9B44F896CF4}" type="presOf" srcId="{7DD928B4-E2E7-3440-AE57-62E9C3BB11B7}" destId="{99B7F327-4764-E24C-8793-3537CB5096E4}" srcOrd="0" destOrd="0" presId="urn:microsoft.com/office/officeart/2005/8/layout/hProcess4"/>
    <dgm:cxn modelId="{CBE76708-2A8E-7A4A-8ACF-2501BF877A65}" srcId="{DCF189FD-B292-6942-B56E-5CF80BD27B74}" destId="{7DD928B4-E2E7-3440-AE57-62E9C3BB11B7}" srcOrd="0" destOrd="0" parTransId="{EFE93670-0A55-FE48-907A-7D7DF2B73138}" sibTransId="{0798DF1C-4FC8-194C-B429-7FC133CB7F2B}"/>
    <dgm:cxn modelId="{5D993EB8-AA6C-8341-8363-D2AC9E58B3E3}" srcId="{F173723A-C136-4E40-A27E-AFAA3E897787}" destId="{412D0049-B493-104B-A796-2272593859F5}" srcOrd="2" destOrd="0" parTransId="{3AF843E7-6CDA-B849-B32D-E1BC1E062C3E}" sibTransId="{EA9AC9D6-3A6F-9245-BDA4-B294F1318CAC}"/>
    <dgm:cxn modelId="{F37F8002-A9CE-9243-BEEA-CC7F993CDEAE}" srcId="{DCF189FD-B292-6942-B56E-5CF80BD27B74}" destId="{BEA2384D-CCA5-634F-9825-05A49809ABB6}" srcOrd="1" destOrd="0" parTransId="{20AD53BB-8435-CE46-81F1-FA7B91E2C788}" sibTransId="{15E9631C-BC4C-EF45-89FC-CC8CF2CCC1AA}"/>
    <dgm:cxn modelId="{07D94A81-16B7-1946-BE11-8423B3196A6E}" type="presOf" srcId="{A113D3B0-7ED8-9445-B23C-1DC9D99BFF76}" destId="{7D33640D-DB20-B34F-B481-48C726FA63D8}" srcOrd="1" destOrd="1" presId="urn:microsoft.com/office/officeart/2005/8/layout/hProcess4"/>
    <dgm:cxn modelId="{90DF5AE5-8D50-9445-9B8B-10738E2E59CF}" type="presOf" srcId="{76054041-372F-6044-BE6B-15426B9AA9B6}" destId="{B7626148-3B41-4B4A-A568-FDCA36285EB8}" srcOrd="1" destOrd="0" presId="urn:microsoft.com/office/officeart/2005/8/layout/hProcess4"/>
    <dgm:cxn modelId="{AC98A4D3-41A9-1049-A8B1-3F2C09FDECEB}" type="presOf" srcId="{15E9631C-BC4C-EF45-89FC-CC8CF2CCC1AA}" destId="{BB2507D3-7AD0-BF4D-B0B1-767341D4A3A7}" srcOrd="0" destOrd="0" presId="urn:microsoft.com/office/officeart/2005/8/layout/hProcess4"/>
    <dgm:cxn modelId="{6E96406B-BA63-ED46-A72F-78CF7F4F1CE7}" srcId="{7DD928B4-E2E7-3440-AE57-62E9C3BB11B7}" destId="{CC23EE12-5590-3C44-BA96-E31F8FA3859E}" srcOrd="0" destOrd="0" parTransId="{8F8C7C9A-FE11-F14C-B68D-8328A48E4E2D}" sibTransId="{96C4C60B-039A-8342-8040-6DC59317F43B}"/>
    <dgm:cxn modelId="{97F8EB7F-C4C5-BA42-8002-DF0F0C4558ED}" type="presOf" srcId="{CC23EE12-5590-3C44-BA96-E31F8FA3859E}" destId="{E49E32A4-F2AA-434E-AE9E-7AF9DB315388}" srcOrd="1" destOrd="0" presId="urn:microsoft.com/office/officeart/2005/8/layout/hProcess4"/>
    <dgm:cxn modelId="{4AD05E6B-3467-6040-B3C9-26B76F958AF9}" srcId="{BEA2384D-CCA5-634F-9825-05A49809ABB6}" destId="{A113D3B0-7ED8-9445-B23C-1DC9D99BFF76}" srcOrd="1" destOrd="0" parTransId="{182EF74F-8399-3147-90A5-565B6CAAC8E8}" sibTransId="{5F53117E-8EF4-A847-8978-D0AB4689EF17}"/>
    <dgm:cxn modelId="{FD300F45-993E-A64B-9352-095D45BEE4D6}" type="presOf" srcId="{CC23EE12-5590-3C44-BA96-E31F8FA3859E}" destId="{93E44B89-146E-B642-A448-2C649A5F0CCD}" srcOrd="0" destOrd="0" presId="urn:microsoft.com/office/officeart/2005/8/layout/hProcess4"/>
    <dgm:cxn modelId="{E9546B69-864C-EF4A-A568-3C29C5C670B1}" type="presOf" srcId="{F9498EB1-DB73-764A-9564-321246EABCEC}" destId="{C6FD37D8-E17F-9243-B105-06688569F54B}" srcOrd="0" destOrd="1" presId="urn:microsoft.com/office/officeart/2005/8/layout/hProcess4"/>
    <dgm:cxn modelId="{AE6D5C8E-6E4B-124E-8603-F986AA39814F}" type="presOf" srcId="{1C1F81AD-46A3-554A-BF9E-3AA47005E141}" destId="{7D33640D-DB20-B34F-B481-48C726FA63D8}" srcOrd="1" destOrd="0" presId="urn:microsoft.com/office/officeart/2005/8/layout/hProcess4"/>
    <dgm:cxn modelId="{320CE930-2CF4-1549-B5D9-4AA13299DE3C}" srcId="{BEA2384D-CCA5-634F-9825-05A49809ABB6}" destId="{E3DE612F-03AA-194A-A09C-EBFCAD6760FD}" srcOrd="2" destOrd="0" parTransId="{8206BC94-02AE-F448-93E9-0A03CC1D8D1E}" sibTransId="{52DDFE64-94F8-0640-9D7A-1AA02F3F2A56}"/>
    <dgm:cxn modelId="{C8F0DA0E-55A2-7740-831C-295629C89E54}" type="presOf" srcId="{BEA2384D-CCA5-634F-9825-05A49809ABB6}" destId="{D13367B3-C11E-7F4B-BEFA-774A94EE72AC}" srcOrd="0" destOrd="0" presId="urn:microsoft.com/office/officeart/2005/8/layout/hProcess4"/>
    <dgm:cxn modelId="{9FDCE51B-DE5F-7B4E-AB96-B56F75E64470}" type="presOf" srcId="{9485E5CC-15E1-7B4C-9307-E1EA6DB3DA25}" destId="{E49E32A4-F2AA-434E-AE9E-7AF9DB315388}" srcOrd="1" destOrd="2" presId="urn:microsoft.com/office/officeart/2005/8/layout/hProcess4"/>
    <dgm:cxn modelId="{9EA48007-C31E-A146-AAC4-938494E1DF82}" type="presParOf" srcId="{F9198E57-C6D5-DA46-98ED-FED14098AD13}" destId="{7E5B31D2-15F0-EB44-9E77-B0159D04781C}" srcOrd="0" destOrd="0" presId="urn:microsoft.com/office/officeart/2005/8/layout/hProcess4"/>
    <dgm:cxn modelId="{C97B7644-589A-CB48-9323-C3F30733148C}" type="presParOf" srcId="{F9198E57-C6D5-DA46-98ED-FED14098AD13}" destId="{193AA462-BB49-9B47-835A-DEB73672EDE2}" srcOrd="1" destOrd="0" presId="urn:microsoft.com/office/officeart/2005/8/layout/hProcess4"/>
    <dgm:cxn modelId="{E8F1DE82-E9FD-3040-B505-C5540395DA2B}" type="presParOf" srcId="{F9198E57-C6D5-DA46-98ED-FED14098AD13}" destId="{3883A36D-D43A-694D-9D1E-335627BF9EBB}" srcOrd="2" destOrd="0" presId="urn:microsoft.com/office/officeart/2005/8/layout/hProcess4"/>
    <dgm:cxn modelId="{A0B59700-7219-6144-AED2-27482BD67C3A}" type="presParOf" srcId="{3883A36D-D43A-694D-9D1E-335627BF9EBB}" destId="{6ADBA9CA-1986-4240-8E82-4AE43E0720BE}" srcOrd="0" destOrd="0" presId="urn:microsoft.com/office/officeart/2005/8/layout/hProcess4"/>
    <dgm:cxn modelId="{BDB9F419-5B75-EB49-86FA-9CA9E4B91BBB}" type="presParOf" srcId="{6ADBA9CA-1986-4240-8E82-4AE43E0720BE}" destId="{4EB0436E-BD91-234D-9881-6DA7410BEE10}" srcOrd="0" destOrd="0" presId="urn:microsoft.com/office/officeart/2005/8/layout/hProcess4"/>
    <dgm:cxn modelId="{E1DC718C-F8D0-A042-AE0F-0BAC2E5A21E9}" type="presParOf" srcId="{6ADBA9CA-1986-4240-8E82-4AE43E0720BE}" destId="{93E44B89-146E-B642-A448-2C649A5F0CCD}" srcOrd="1" destOrd="0" presId="urn:microsoft.com/office/officeart/2005/8/layout/hProcess4"/>
    <dgm:cxn modelId="{30EBDEF3-8CFC-4E41-9C9A-324F19D5AE98}" type="presParOf" srcId="{6ADBA9CA-1986-4240-8E82-4AE43E0720BE}" destId="{E49E32A4-F2AA-434E-AE9E-7AF9DB315388}" srcOrd="2" destOrd="0" presId="urn:microsoft.com/office/officeart/2005/8/layout/hProcess4"/>
    <dgm:cxn modelId="{000EAA21-7DA5-2B43-8366-F21AA6B17C4B}" type="presParOf" srcId="{6ADBA9CA-1986-4240-8E82-4AE43E0720BE}" destId="{99B7F327-4764-E24C-8793-3537CB5096E4}" srcOrd="3" destOrd="0" presId="urn:microsoft.com/office/officeart/2005/8/layout/hProcess4"/>
    <dgm:cxn modelId="{D68A142A-D01B-6B45-8551-DC4AF39ED348}" type="presParOf" srcId="{6ADBA9CA-1986-4240-8E82-4AE43E0720BE}" destId="{09508348-0A9D-FA4C-BA3F-E6E05AF65763}" srcOrd="4" destOrd="0" presId="urn:microsoft.com/office/officeart/2005/8/layout/hProcess4"/>
    <dgm:cxn modelId="{72EA5E7A-EB95-2849-81CC-41EADE0CE173}" type="presParOf" srcId="{3883A36D-D43A-694D-9D1E-335627BF9EBB}" destId="{04A8BCCB-423F-8F4E-81B9-0DD7F05F27D3}" srcOrd="1" destOrd="0" presId="urn:microsoft.com/office/officeart/2005/8/layout/hProcess4"/>
    <dgm:cxn modelId="{DA1DE577-BCDC-C741-B6E6-37C1612789CF}" type="presParOf" srcId="{3883A36D-D43A-694D-9D1E-335627BF9EBB}" destId="{4C66357A-139E-BB4F-BFB4-636A117C3B95}" srcOrd="2" destOrd="0" presId="urn:microsoft.com/office/officeart/2005/8/layout/hProcess4"/>
    <dgm:cxn modelId="{1D290488-4ECE-A04D-A9EC-EF2D2A632618}" type="presParOf" srcId="{4C66357A-139E-BB4F-BFB4-636A117C3B95}" destId="{F87BA329-9C91-0C44-98BD-EA73E4BF07CF}" srcOrd="0" destOrd="0" presId="urn:microsoft.com/office/officeart/2005/8/layout/hProcess4"/>
    <dgm:cxn modelId="{31E76E5C-F5AF-E94A-8112-188259860008}" type="presParOf" srcId="{4C66357A-139E-BB4F-BFB4-636A117C3B95}" destId="{69163642-BFDD-8549-B4EF-9C9EBCE73CA2}" srcOrd="1" destOrd="0" presId="urn:microsoft.com/office/officeart/2005/8/layout/hProcess4"/>
    <dgm:cxn modelId="{63550709-4C23-F242-8339-9CB8F3A58BE8}" type="presParOf" srcId="{4C66357A-139E-BB4F-BFB4-636A117C3B95}" destId="{7D33640D-DB20-B34F-B481-48C726FA63D8}" srcOrd="2" destOrd="0" presId="urn:microsoft.com/office/officeart/2005/8/layout/hProcess4"/>
    <dgm:cxn modelId="{AFC070B6-9B6E-814B-AECF-298B843BA1EE}" type="presParOf" srcId="{4C66357A-139E-BB4F-BFB4-636A117C3B95}" destId="{D13367B3-C11E-7F4B-BEFA-774A94EE72AC}" srcOrd="3" destOrd="0" presId="urn:microsoft.com/office/officeart/2005/8/layout/hProcess4"/>
    <dgm:cxn modelId="{E0B79837-149B-234A-9D95-0F3318D4D839}" type="presParOf" srcId="{4C66357A-139E-BB4F-BFB4-636A117C3B95}" destId="{864E2FF8-FB8D-F04C-81EC-367893CA488E}" srcOrd="4" destOrd="0" presId="urn:microsoft.com/office/officeart/2005/8/layout/hProcess4"/>
    <dgm:cxn modelId="{CB80EC04-DA1E-F641-A5E5-7BC374222074}" type="presParOf" srcId="{3883A36D-D43A-694D-9D1E-335627BF9EBB}" destId="{BB2507D3-7AD0-BF4D-B0B1-767341D4A3A7}" srcOrd="3" destOrd="0" presId="urn:microsoft.com/office/officeart/2005/8/layout/hProcess4"/>
    <dgm:cxn modelId="{83BDDA97-0BDF-4C4F-AD2A-6E0B62D48BB9}" type="presParOf" srcId="{3883A36D-D43A-694D-9D1E-335627BF9EBB}" destId="{C723DE00-7F60-854E-8022-0919B47FAB1B}" srcOrd="4" destOrd="0" presId="urn:microsoft.com/office/officeart/2005/8/layout/hProcess4"/>
    <dgm:cxn modelId="{AEDB119D-B73F-7C44-9E30-96EB322F43F9}" type="presParOf" srcId="{C723DE00-7F60-854E-8022-0919B47FAB1B}" destId="{7883EC17-76A2-D64F-B56C-0F40EC407D2A}" srcOrd="0" destOrd="0" presId="urn:microsoft.com/office/officeart/2005/8/layout/hProcess4"/>
    <dgm:cxn modelId="{83776DF8-7FAF-A849-B1C8-77BBCE83E98A}" type="presParOf" srcId="{C723DE00-7F60-854E-8022-0919B47FAB1B}" destId="{C6FD37D8-E17F-9243-B105-06688569F54B}" srcOrd="1" destOrd="0" presId="urn:microsoft.com/office/officeart/2005/8/layout/hProcess4"/>
    <dgm:cxn modelId="{37B1FE4D-1774-5049-99BD-4CC93EEECCEE}" type="presParOf" srcId="{C723DE00-7F60-854E-8022-0919B47FAB1B}" destId="{B7626148-3B41-4B4A-A568-FDCA36285EB8}" srcOrd="2" destOrd="0" presId="urn:microsoft.com/office/officeart/2005/8/layout/hProcess4"/>
    <dgm:cxn modelId="{3C2A6225-CCC5-D140-9FA6-0EF174857E19}" type="presParOf" srcId="{C723DE00-7F60-854E-8022-0919B47FAB1B}" destId="{229579E2-E2AE-9A46-A74B-53ADE37CC4F3}" srcOrd="3" destOrd="0" presId="urn:microsoft.com/office/officeart/2005/8/layout/hProcess4"/>
    <dgm:cxn modelId="{DE39B4CD-1070-2540-9B3A-B4A0EA68E03A}" type="presParOf" srcId="{C723DE00-7F60-854E-8022-0919B47FAB1B}" destId="{B8EC8A08-A21D-3948-B5EC-E57236FD4752}" srcOrd="4" destOrd="0" presId="urn:microsoft.com/office/officeart/2005/8/layout/hProcess4"/>
  </dgm:cxnLst>
  <dgm:bg/>
  <dgm:whole/>
  <dgm:extLst>
    <a:ext uri="http://schemas.microsoft.com/office/drawing/2008/diagram">
      <dsp:dataModelExt xmlns:dsp="http://schemas.microsoft.com/office/drawing/2008/diagram" xmlns="" relId="rId8" minVer="http://schemas.openxmlformats.org/drawingml/2006/diagram"/>
    </a:ext>
  </dgm:extLst>
</dgm:dataModel>
</file>

<file path=ppt/diagrams/drawing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08C99EB6-B92A-6549-86A1-516DD4884F65}">
      <dsp:nvSpPr>
        <dsp:cNvPr id="0" name=""/>
        <dsp:cNvSpPr/>
      </dsp:nvSpPr>
      <dsp:spPr>
        <a:xfrm>
          <a:off x="29" y="410159"/>
          <a:ext cx="2848570" cy="1116306"/>
        </a:xfrm>
        <a:prstGeom prst="rect">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txBody>
        <a:bodyPr spcFirstLastPara="0" vert="horz" wrap="square" lIns="220472" tIns="125984" rIns="220472" bIns="125984" numCol="1" spcCol="1270" anchor="ctr" anchorCtr="0">
          <a:noAutofit/>
        </a:bodyPr>
        <a:lstStyle/>
        <a:p>
          <a:pPr lvl="0" algn="ctr" defTabSz="1377950">
            <a:lnSpc>
              <a:spcPct val="90000"/>
            </a:lnSpc>
            <a:spcBef>
              <a:spcPct val="0"/>
            </a:spcBef>
            <a:spcAft>
              <a:spcPct val="35000"/>
            </a:spcAft>
          </a:pPr>
          <a:r>
            <a:rPr lang="en-US" sz="3100" kern="1200" dirty="0" smtClean="0"/>
            <a:t>Collection Development</a:t>
          </a:r>
          <a:endParaRPr lang="en-US" sz="3100" kern="1200" dirty="0"/>
        </a:p>
      </dsp:txBody>
      <dsp:txXfrm>
        <a:off x="29" y="410159"/>
        <a:ext cx="2848570" cy="1116306"/>
      </dsp:txXfrm>
    </dsp:sp>
    <dsp:sp modelId="{76058B7D-E3FF-9343-96B1-3A514DC6C11A}">
      <dsp:nvSpPr>
        <dsp:cNvPr id="0" name=""/>
        <dsp:cNvSpPr/>
      </dsp:nvSpPr>
      <dsp:spPr>
        <a:xfrm>
          <a:off x="29" y="1526465"/>
          <a:ext cx="2848570" cy="2127375"/>
        </a:xfrm>
        <a:prstGeom prst="rect">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65354" tIns="165354" rIns="220472" bIns="248031" numCol="1" spcCol="1270" anchor="t" anchorCtr="0">
          <a:noAutofit/>
        </a:bodyPr>
        <a:lstStyle/>
        <a:p>
          <a:pPr marL="285750" lvl="1" indent="-285750" algn="l" defTabSz="1377950">
            <a:lnSpc>
              <a:spcPct val="90000"/>
            </a:lnSpc>
            <a:spcBef>
              <a:spcPct val="0"/>
            </a:spcBef>
            <a:spcAft>
              <a:spcPct val="15000"/>
            </a:spcAft>
            <a:buChar char="••"/>
          </a:pPr>
          <a:r>
            <a:rPr lang="en-US" sz="3100" kern="1200" dirty="0" smtClean="0"/>
            <a:t>Controlled by the CD Librarian</a:t>
          </a:r>
          <a:endParaRPr lang="en-US" sz="3100" kern="1200" dirty="0"/>
        </a:p>
      </dsp:txBody>
      <dsp:txXfrm>
        <a:off x="29" y="1526465"/>
        <a:ext cx="2848570" cy="2127375"/>
      </dsp:txXfrm>
    </dsp:sp>
    <dsp:sp modelId="{B5D34B99-0CDC-A743-B846-9E554CC84A1C}">
      <dsp:nvSpPr>
        <dsp:cNvPr id="0" name=""/>
        <dsp:cNvSpPr/>
      </dsp:nvSpPr>
      <dsp:spPr>
        <a:xfrm>
          <a:off x="3247399" y="410159"/>
          <a:ext cx="2848570" cy="1116306"/>
        </a:xfrm>
        <a:prstGeom prst="rect">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txBody>
        <a:bodyPr spcFirstLastPara="0" vert="horz" wrap="square" lIns="220472" tIns="125984" rIns="220472" bIns="125984" numCol="1" spcCol="1270" anchor="ctr" anchorCtr="0">
          <a:noAutofit/>
        </a:bodyPr>
        <a:lstStyle/>
        <a:p>
          <a:pPr lvl="0" algn="ctr" defTabSz="1377950">
            <a:lnSpc>
              <a:spcPct val="90000"/>
            </a:lnSpc>
            <a:spcBef>
              <a:spcPct val="0"/>
            </a:spcBef>
            <a:spcAft>
              <a:spcPct val="35000"/>
            </a:spcAft>
          </a:pPr>
          <a:r>
            <a:rPr lang="en-US" sz="3100" kern="1200" dirty="0" smtClean="0"/>
            <a:t>Reference/Instruction</a:t>
          </a:r>
          <a:endParaRPr lang="en-US" sz="3100" kern="1200" dirty="0"/>
        </a:p>
      </dsp:txBody>
      <dsp:txXfrm>
        <a:off x="3247399" y="410159"/>
        <a:ext cx="2848570" cy="1116306"/>
      </dsp:txXfrm>
    </dsp:sp>
    <dsp:sp modelId="{AC4D4288-64A8-FB43-B12A-6E1D739535EE}">
      <dsp:nvSpPr>
        <dsp:cNvPr id="0" name=""/>
        <dsp:cNvSpPr/>
      </dsp:nvSpPr>
      <dsp:spPr>
        <a:xfrm>
          <a:off x="3247399" y="1526465"/>
          <a:ext cx="2848570" cy="2127375"/>
        </a:xfrm>
        <a:prstGeom prst="rect">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65354" tIns="165354" rIns="220472" bIns="248031" numCol="1" spcCol="1270" anchor="t" anchorCtr="0">
          <a:noAutofit/>
        </a:bodyPr>
        <a:lstStyle/>
        <a:p>
          <a:pPr marL="285750" lvl="1" indent="-285750" algn="l" defTabSz="1377950">
            <a:lnSpc>
              <a:spcPct val="90000"/>
            </a:lnSpc>
            <a:spcBef>
              <a:spcPct val="0"/>
            </a:spcBef>
            <a:spcAft>
              <a:spcPct val="15000"/>
            </a:spcAft>
            <a:buChar char="••"/>
          </a:pPr>
          <a:r>
            <a:rPr lang="en-US" sz="3100" kern="1200" dirty="0" smtClean="0"/>
            <a:t>Inconsistent focus on subject liaison areas</a:t>
          </a:r>
          <a:endParaRPr lang="en-US" sz="3100" kern="1200" dirty="0"/>
        </a:p>
      </dsp:txBody>
      <dsp:txXfrm>
        <a:off x="3247399" y="1526465"/>
        <a:ext cx="2848570" cy="2127375"/>
      </dsp:txXfrm>
    </dsp:sp>
  </dsp:spTree>
</dsp:drawing>
</file>

<file path=ppt/diagrams/drawing2.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119314D3-7B4A-7148-80AB-CBCE32C42385}">
      <dsp:nvSpPr>
        <dsp:cNvPr id="0" name=""/>
        <dsp:cNvSpPr/>
      </dsp:nvSpPr>
      <dsp:spPr>
        <a:xfrm>
          <a:off x="3688623" y="2780477"/>
          <a:ext cx="2407370" cy="1283524"/>
        </a:xfrm>
        <a:prstGeom prst="roundRect">
          <a:avLst>
            <a:gd name="adj" fmla="val 10000"/>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53340" tIns="53340" rIns="53340" bIns="53340" numCol="1" spcCol="1270" anchor="t" anchorCtr="0">
          <a:noAutofit/>
        </a:bodyPr>
        <a:lstStyle/>
        <a:p>
          <a:pPr marL="114300" lvl="1" indent="-114300" algn="l" defTabSz="622300">
            <a:lnSpc>
              <a:spcPct val="90000"/>
            </a:lnSpc>
            <a:spcBef>
              <a:spcPct val="0"/>
            </a:spcBef>
            <a:spcAft>
              <a:spcPct val="15000"/>
            </a:spcAft>
            <a:buChar char="••"/>
          </a:pPr>
          <a:r>
            <a:rPr lang="en-US" sz="1400" kern="1200" dirty="0" smtClean="0"/>
            <a:t>Results-oriented</a:t>
          </a:r>
          <a:endParaRPr lang="en-US" sz="1400" kern="1200" dirty="0"/>
        </a:p>
        <a:p>
          <a:pPr marL="114300" lvl="1" indent="-114300" algn="l" defTabSz="622300">
            <a:lnSpc>
              <a:spcPct val="90000"/>
            </a:lnSpc>
            <a:spcBef>
              <a:spcPct val="0"/>
            </a:spcBef>
            <a:spcAft>
              <a:spcPct val="15000"/>
            </a:spcAft>
            <a:buChar char="••"/>
          </a:pPr>
          <a:r>
            <a:rPr lang="en-US" sz="1400" kern="1200" dirty="0" smtClean="0"/>
            <a:t>Competition</a:t>
          </a:r>
          <a:endParaRPr lang="en-US" sz="1400" kern="1200" dirty="0"/>
        </a:p>
        <a:p>
          <a:pPr marL="114300" lvl="1" indent="-114300" algn="l" defTabSz="622300">
            <a:lnSpc>
              <a:spcPct val="90000"/>
            </a:lnSpc>
            <a:spcBef>
              <a:spcPct val="0"/>
            </a:spcBef>
            <a:spcAft>
              <a:spcPct val="15000"/>
            </a:spcAft>
            <a:buChar char="••"/>
          </a:pPr>
          <a:r>
            <a:rPr lang="en-US" sz="1400" kern="1200" dirty="0" smtClean="0"/>
            <a:t>Achievement</a:t>
          </a:r>
          <a:endParaRPr lang="en-US" sz="1400" kern="1200" dirty="0"/>
        </a:p>
      </dsp:txBody>
      <dsp:txXfrm>
        <a:off x="4410834" y="3101358"/>
        <a:ext cx="1685159" cy="962643"/>
      </dsp:txXfrm>
    </dsp:sp>
    <dsp:sp modelId="{2CC289BF-8C42-5B44-A6ED-17EC5932D33D}">
      <dsp:nvSpPr>
        <dsp:cNvPr id="0" name=""/>
        <dsp:cNvSpPr/>
      </dsp:nvSpPr>
      <dsp:spPr>
        <a:xfrm>
          <a:off x="0" y="2780477"/>
          <a:ext cx="2515121" cy="1283524"/>
        </a:xfrm>
        <a:prstGeom prst="roundRect">
          <a:avLst>
            <a:gd name="adj" fmla="val 10000"/>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53340" tIns="53340" rIns="53340" bIns="53340" numCol="1" spcCol="1270" anchor="t" anchorCtr="0">
          <a:noAutofit/>
        </a:bodyPr>
        <a:lstStyle/>
        <a:p>
          <a:pPr marL="114300" lvl="1" indent="-114300" algn="l" defTabSz="622300">
            <a:lnSpc>
              <a:spcPct val="90000"/>
            </a:lnSpc>
            <a:spcBef>
              <a:spcPct val="0"/>
            </a:spcBef>
            <a:spcAft>
              <a:spcPct val="15000"/>
            </a:spcAft>
            <a:buChar char="••"/>
          </a:pPr>
          <a:r>
            <a:rPr lang="en-US" sz="1400" kern="1200" dirty="0" smtClean="0"/>
            <a:t>Coordination</a:t>
          </a:r>
          <a:endParaRPr lang="en-US" sz="1400" kern="1200" dirty="0"/>
        </a:p>
        <a:p>
          <a:pPr marL="114300" lvl="1" indent="-114300" algn="l" defTabSz="622300">
            <a:lnSpc>
              <a:spcPct val="90000"/>
            </a:lnSpc>
            <a:spcBef>
              <a:spcPct val="0"/>
            </a:spcBef>
            <a:spcAft>
              <a:spcPct val="15000"/>
            </a:spcAft>
            <a:buChar char="••"/>
          </a:pPr>
          <a:r>
            <a:rPr lang="en-US" sz="1400" kern="1200" dirty="0" smtClean="0"/>
            <a:t>Efficiency</a:t>
          </a:r>
          <a:endParaRPr lang="en-US" sz="1400" kern="1200" dirty="0"/>
        </a:p>
        <a:p>
          <a:pPr marL="114300" lvl="1" indent="-114300" algn="l" defTabSz="622300">
            <a:lnSpc>
              <a:spcPct val="90000"/>
            </a:lnSpc>
            <a:spcBef>
              <a:spcPct val="0"/>
            </a:spcBef>
            <a:spcAft>
              <a:spcPct val="15000"/>
            </a:spcAft>
            <a:buChar char="••"/>
          </a:pPr>
          <a:r>
            <a:rPr lang="en-US" sz="1400" kern="1200" dirty="0" smtClean="0"/>
            <a:t>Stability</a:t>
          </a:r>
          <a:endParaRPr lang="en-US" sz="1400" kern="1200" dirty="0"/>
        </a:p>
        <a:p>
          <a:pPr marL="114300" lvl="1" indent="-114300" algn="l" defTabSz="622300">
            <a:lnSpc>
              <a:spcPct val="90000"/>
            </a:lnSpc>
            <a:spcBef>
              <a:spcPct val="0"/>
            </a:spcBef>
            <a:spcAft>
              <a:spcPct val="15000"/>
            </a:spcAft>
            <a:buChar char="••"/>
          </a:pPr>
          <a:r>
            <a:rPr lang="en-US" sz="1400" kern="1200" dirty="0" smtClean="0"/>
            <a:t>Structure</a:t>
          </a:r>
          <a:endParaRPr lang="en-US" sz="1400" kern="1200" dirty="0"/>
        </a:p>
      </dsp:txBody>
      <dsp:txXfrm>
        <a:off x="0" y="3101358"/>
        <a:ext cx="1760585" cy="962643"/>
      </dsp:txXfrm>
    </dsp:sp>
    <dsp:sp modelId="{36939400-517E-AD45-B763-7B41B710AE67}">
      <dsp:nvSpPr>
        <dsp:cNvPr id="0" name=""/>
        <dsp:cNvSpPr/>
      </dsp:nvSpPr>
      <dsp:spPr>
        <a:xfrm>
          <a:off x="3666417" y="20643"/>
          <a:ext cx="2429582" cy="1283524"/>
        </a:xfrm>
        <a:prstGeom prst="roundRect">
          <a:avLst>
            <a:gd name="adj" fmla="val 10000"/>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53340" tIns="53340" rIns="53340" bIns="53340" numCol="1" spcCol="1270" anchor="t" anchorCtr="0">
          <a:noAutofit/>
        </a:bodyPr>
        <a:lstStyle/>
        <a:p>
          <a:pPr marL="114300" lvl="1" indent="-114300" algn="l" defTabSz="622300">
            <a:lnSpc>
              <a:spcPct val="90000"/>
            </a:lnSpc>
            <a:spcBef>
              <a:spcPct val="0"/>
            </a:spcBef>
            <a:spcAft>
              <a:spcPct val="15000"/>
            </a:spcAft>
            <a:buChar char="••"/>
          </a:pPr>
          <a:r>
            <a:rPr lang="en-US" sz="1400" kern="1200" dirty="0" smtClean="0"/>
            <a:t>Dynamic</a:t>
          </a:r>
          <a:endParaRPr lang="en-US" sz="1400" kern="1200" dirty="0"/>
        </a:p>
        <a:p>
          <a:pPr marL="114300" lvl="1" indent="-114300" algn="l" defTabSz="622300">
            <a:lnSpc>
              <a:spcPct val="90000"/>
            </a:lnSpc>
            <a:spcBef>
              <a:spcPct val="0"/>
            </a:spcBef>
            <a:spcAft>
              <a:spcPct val="15000"/>
            </a:spcAft>
            <a:buChar char="••"/>
          </a:pPr>
          <a:r>
            <a:rPr lang="en-US" sz="1400" kern="1200" dirty="0" smtClean="0"/>
            <a:t>Innovative and entrepreneurial</a:t>
          </a:r>
          <a:endParaRPr lang="en-US" sz="1400" kern="1200" dirty="0"/>
        </a:p>
        <a:p>
          <a:pPr marL="114300" lvl="1" indent="-114300" algn="l" defTabSz="622300">
            <a:lnSpc>
              <a:spcPct val="90000"/>
            </a:lnSpc>
            <a:spcBef>
              <a:spcPct val="0"/>
            </a:spcBef>
            <a:spcAft>
              <a:spcPct val="15000"/>
            </a:spcAft>
            <a:buChar char="••"/>
          </a:pPr>
          <a:r>
            <a:rPr lang="en-US" sz="1400" kern="1200" dirty="0" smtClean="0"/>
            <a:t>Risk taking</a:t>
          </a:r>
          <a:endParaRPr lang="en-US" sz="1400" kern="1200" dirty="0"/>
        </a:p>
      </dsp:txBody>
      <dsp:txXfrm>
        <a:off x="4395292" y="20643"/>
        <a:ext cx="1700707" cy="962643"/>
      </dsp:txXfrm>
    </dsp:sp>
    <dsp:sp modelId="{4749D542-E687-354A-9646-2FBB24086591}">
      <dsp:nvSpPr>
        <dsp:cNvPr id="0" name=""/>
        <dsp:cNvSpPr/>
      </dsp:nvSpPr>
      <dsp:spPr>
        <a:xfrm>
          <a:off x="0" y="-1"/>
          <a:ext cx="2331243" cy="1495472"/>
        </a:xfrm>
        <a:prstGeom prst="roundRect">
          <a:avLst>
            <a:gd name="adj" fmla="val 10000"/>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53340" tIns="53340" rIns="53340" bIns="53340" numCol="1" spcCol="1270" anchor="t" anchorCtr="0">
          <a:noAutofit/>
        </a:bodyPr>
        <a:lstStyle/>
        <a:p>
          <a:pPr marL="114300" lvl="1" indent="-114300" algn="l" defTabSz="622300">
            <a:lnSpc>
              <a:spcPct val="90000"/>
            </a:lnSpc>
            <a:spcBef>
              <a:spcPct val="0"/>
            </a:spcBef>
            <a:spcAft>
              <a:spcPct val="15000"/>
            </a:spcAft>
            <a:buChar char="••"/>
          </a:pPr>
          <a:r>
            <a:rPr lang="en-US" sz="1400" kern="1200" dirty="0" smtClean="0"/>
            <a:t>Concern for people</a:t>
          </a:r>
          <a:endParaRPr lang="en-US" sz="1400" kern="1200" dirty="0"/>
        </a:p>
        <a:p>
          <a:pPr marL="114300" lvl="1" indent="-114300" algn="l" defTabSz="622300">
            <a:lnSpc>
              <a:spcPct val="90000"/>
            </a:lnSpc>
            <a:spcBef>
              <a:spcPct val="0"/>
            </a:spcBef>
            <a:spcAft>
              <a:spcPct val="15000"/>
            </a:spcAft>
            <a:buChar char="••"/>
          </a:pPr>
          <a:r>
            <a:rPr lang="en-US" sz="1400" kern="1200" dirty="0" smtClean="0"/>
            <a:t>Sensitive to customers</a:t>
          </a:r>
          <a:endParaRPr lang="en-US" sz="1400" kern="1200" dirty="0"/>
        </a:p>
        <a:p>
          <a:pPr marL="114300" lvl="1" indent="-114300" algn="l" defTabSz="622300">
            <a:lnSpc>
              <a:spcPct val="90000"/>
            </a:lnSpc>
            <a:spcBef>
              <a:spcPct val="0"/>
            </a:spcBef>
            <a:spcAft>
              <a:spcPct val="15000"/>
            </a:spcAft>
            <a:buChar char="••"/>
          </a:pPr>
          <a:r>
            <a:rPr lang="en-US" sz="1400" kern="1200" dirty="0" smtClean="0"/>
            <a:t>Nurturing</a:t>
          </a:r>
          <a:endParaRPr lang="en-US" sz="1400" kern="1200" dirty="0"/>
        </a:p>
        <a:p>
          <a:pPr marL="114300" lvl="1" indent="-114300" algn="l" defTabSz="622300">
            <a:lnSpc>
              <a:spcPct val="90000"/>
            </a:lnSpc>
            <a:spcBef>
              <a:spcPct val="0"/>
            </a:spcBef>
            <a:spcAft>
              <a:spcPct val="15000"/>
            </a:spcAft>
            <a:buChar char="••"/>
          </a:pPr>
          <a:r>
            <a:rPr lang="en-US" sz="1400" kern="1200" dirty="0" smtClean="0"/>
            <a:t>Participatory	</a:t>
          </a:r>
          <a:endParaRPr lang="en-US" sz="1400" kern="1200" dirty="0"/>
        </a:p>
      </dsp:txBody>
      <dsp:txXfrm>
        <a:off x="0" y="-1"/>
        <a:ext cx="1631870" cy="1121604"/>
      </dsp:txXfrm>
    </dsp:sp>
    <dsp:sp modelId="{A6B26825-E91B-1A4D-B161-AA408250F355}">
      <dsp:nvSpPr>
        <dsp:cNvPr id="0" name=""/>
        <dsp:cNvSpPr/>
      </dsp:nvSpPr>
      <dsp:spPr>
        <a:xfrm>
          <a:off x="1271121" y="255121"/>
          <a:ext cx="1736768" cy="1736768"/>
        </a:xfrm>
        <a:prstGeom prst="pieWedge">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28016" tIns="128016" rIns="128016" bIns="128016" numCol="1" spcCol="1270" anchor="ctr" anchorCtr="0">
          <a:noAutofit/>
        </a:bodyPr>
        <a:lstStyle/>
        <a:p>
          <a:pPr lvl="0" algn="ctr" defTabSz="800100">
            <a:lnSpc>
              <a:spcPct val="90000"/>
            </a:lnSpc>
            <a:spcBef>
              <a:spcPct val="0"/>
            </a:spcBef>
            <a:spcAft>
              <a:spcPct val="35000"/>
            </a:spcAft>
          </a:pPr>
          <a:r>
            <a:rPr lang="en-US" sz="1800" kern="1200" dirty="0" smtClean="0"/>
            <a:t>Clan</a:t>
          </a:r>
          <a:endParaRPr lang="en-US" sz="1800" kern="1200" dirty="0"/>
        </a:p>
      </dsp:txBody>
      <dsp:txXfrm>
        <a:off x="1271121" y="255121"/>
        <a:ext cx="1736768" cy="1736768"/>
      </dsp:txXfrm>
    </dsp:sp>
    <dsp:sp modelId="{9F5C2EBA-8E31-214A-AD3D-88DFADC770EC}">
      <dsp:nvSpPr>
        <dsp:cNvPr id="0" name=""/>
        <dsp:cNvSpPr/>
      </dsp:nvSpPr>
      <dsp:spPr>
        <a:xfrm rot="5400000">
          <a:off x="3088110" y="255121"/>
          <a:ext cx="1736768" cy="1736768"/>
        </a:xfrm>
        <a:prstGeom prst="pieWedge">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28016" tIns="128016" rIns="128016" bIns="128016" numCol="1" spcCol="1270" anchor="ctr" anchorCtr="0">
          <a:noAutofit/>
        </a:bodyPr>
        <a:lstStyle/>
        <a:p>
          <a:pPr lvl="0" algn="ctr" defTabSz="800100">
            <a:lnSpc>
              <a:spcPct val="90000"/>
            </a:lnSpc>
            <a:spcBef>
              <a:spcPct val="0"/>
            </a:spcBef>
            <a:spcAft>
              <a:spcPct val="35000"/>
            </a:spcAft>
          </a:pPr>
          <a:r>
            <a:rPr lang="en-US" sz="1800" kern="1200" dirty="0" smtClean="0"/>
            <a:t>Adhocracy</a:t>
          </a:r>
          <a:endParaRPr lang="en-US" sz="1800" kern="1200" dirty="0"/>
        </a:p>
      </dsp:txBody>
      <dsp:txXfrm rot="5400000">
        <a:off x="3088110" y="255121"/>
        <a:ext cx="1736768" cy="1736768"/>
      </dsp:txXfrm>
    </dsp:sp>
    <dsp:sp modelId="{798A1D81-89ED-C549-A043-847E935BE7F3}">
      <dsp:nvSpPr>
        <dsp:cNvPr id="0" name=""/>
        <dsp:cNvSpPr/>
      </dsp:nvSpPr>
      <dsp:spPr>
        <a:xfrm rot="10800000">
          <a:off x="3088110" y="2072110"/>
          <a:ext cx="1736768" cy="1736768"/>
        </a:xfrm>
        <a:prstGeom prst="pieWedge">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28016" tIns="128016" rIns="128016" bIns="128016" numCol="1" spcCol="1270" anchor="ctr" anchorCtr="0">
          <a:noAutofit/>
        </a:bodyPr>
        <a:lstStyle/>
        <a:p>
          <a:pPr lvl="0" algn="ctr" defTabSz="800100">
            <a:lnSpc>
              <a:spcPct val="90000"/>
            </a:lnSpc>
            <a:spcBef>
              <a:spcPct val="0"/>
            </a:spcBef>
            <a:spcAft>
              <a:spcPct val="35000"/>
            </a:spcAft>
          </a:pPr>
          <a:r>
            <a:rPr lang="en-US" sz="1800" kern="1200" dirty="0" smtClean="0"/>
            <a:t>Market</a:t>
          </a:r>
          <a:endParaRPr lang="en-US" sz="1800" kern="1200" dirty="0"/>
        </a:p>
      </dsp:txBody>
      <dsp:txXfrm rot="10800000">
        <a:off x="3088110" y="2072110"/>
        <a:ext cx="1736768" cy="1736768"/>
      </dsp:txXfrm>
    </dsp:sp>
    <dsp:sp modelId="{33EB34A7-DE8B-0C47-BB7D-1675A9550345}">
      <dsp:nvSpPr>
        <dsp:cNvPr id="0" name=""/>
        <dsp:cNvSpPr/>
      </dsp:nvSpPr>
      <dsp:spPr>
        <a:xfrm rot="16200000">
          <a:off x="1271121" y="2072110"/>
          <a:ext cx="1736768" cy="1736768"/>
        </a:xfrm>
        <a:prstGeom prst="pieWedge">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28016" tIns="128016" rIns="128016" bIns="128016" numCol="1" spcCol="1270" anchor="ctr" anchorCtr="0">
          <a:noAutofit/>
        </a:bodyPr>
        <a:lstStyle/>
        <a:p>
          <a:pPr lvl="0" algn="ctr" defTabSz="800100">
            <a:lnSpc>
              <a:spcPct val="90000"/>
            </a:lnSpc>
            <a:spcBef>
              <a:spcPct val="0"/>
            </a:spcBef>
            <a:spcAft>
              <a:spcPct val="35000"/>
            </a:spcAft>
          </a:pPr>
          <a:r>
            <a:rPr lang="en-US" sz="1800" kern="1200" dirty="0" smtClean="0"/>
            <a:t>Hierarchy</a:t>
          </a:r>
          <a:endParaRPr lang="en-US" sz="1800" kern="1200" dirty="0"/>
        </a:p>
      </dsp:txBody>
      <dsp:txXfrm rot="16200000">
        <a:off x="1271121" y="2072110"/>
        <a:ext cx="1736768" cy="1736768"/>
      </dsp:txXfrm>
    </dsp:sp>
    <dsp:sp modelId="{5700AB66-6A70-024B-A44F-995DACEAD99C}">
      <dsp:nvSpPr>
        <dsp:cNvPr id="0" name=""/>
        <dsp:cNvSpPr/>
      </dsp:nvSpPr>
      <dsp:spPr>
        <a:xfrm flipH="1">
          <a:off x="3025438" y="1831448"/>
          <a:ext cx="45123" cy="200553"/>
        </a:xfrm>
        <a:prstGeom prst="circularArrow">
          <a:avLst/>
        </a:prstGeom>
        <a:gradFill rotWithShape="0">
          <a:gsLst>
            <a:gs pos="0">
              <a:schemeClr val="accent1">
                <a:tint val="60000"/>
                <a:hueOff val="0"/>
                <a:satOff val="0"/>
                <a:lumOff val="0"/>
                <a:alphaOff val="0"/>
                <a:tint val="100000"/>
                <a:shade val="100000"/>
                <a:satMod val="130000"/>
              </a:schemeClr>
            </a:gs>
            <a:gs pos="100000">
              <a:schemeClr val="accent1">
                <a:tint val="60000"/>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dsp:style>
    </dsp:sp>
    <dsp:sp modelId="{A82A9642-3C4E-604B-B31D-4A913A0C25A5}">
      <dsp:nvSpPr>
        <dsp:cNvPr id="0" name=""/>
        <dsp:cNvSpPr/>
      </dsp:nvSpPr>
      <dsp:spPr>
        <a:xfrm rot="10800000" flipV="1">
          <a:off x="1410479" y="2009436"/>
          <a:ext cx="599646" cy="45124"/>
        </a:xfrm>
        <a:prstGeom prst="circularArrow">
          <a:avLst/>
        </a:prstGeom>
        <a:gradFill rotWithShape="0">
          <a:gsLst>
            <a:gs pos="0">
              <a:schemeClr val="accent1">
                <a:tint val="60000"/>
                <a:hueOff val="0"/>
                <a:satOff val="0"/>
                <a:lumOff val="0"/>
                <a:alphaOff val="0"/>
                <a:tint val="100000"/>
                <a:shade val="100000"/>
                <a:satMod val="130000"/>
              </a:schemeClr>
            </a:gs>
            <a:gs pos="100000">
              <a:schemeClr val="accent1">
                <a:tint val="60000"/>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dsp:style>
    </dsp:sp>
  </dsp:spTree>
</dsp:drawing>
</file>

<file path=ppt/diagrams/drawing3.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15BFD64B-57BF-8E4A-A53C-790D7F0C7607}">
      <dsp:nvSpPr>
        <dsp:cNvPr id="0" name=""/>
        <dsp:cNvSpPr/>
      </dsp:nvSpPr>
      <dsp:spPr>
        <a:xfrm>
          <a:off x="2724268" y="2536130"/>
          <a:ext cx="2015212" cy="2015212"/>
        </a:xfrm>
        <a:prstGeom prst="ellipse">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9050" tIns="19050" rIns="19050" bIns="19050" numCol="1" spcCol="1270" anchor="ctr" anchorCtr="0">
          <a:noAutofit/>
        </a:bodyPr>
        <a:lstStyle/>
        <a:p>
          <a:pPr lvl="0" algn="ctr" defTabSz="1333500">
            <a:lnSpc>
              <a:spcPct val="90000"/>
            </a:lnSpc>
            <a:spcBef>
              <a:spcPct val="0"/>
            </a:spcBef>
            <a:spcAft>
              <a:spcPct val="35000"/>
            </a:spcAft>
          </a:pPr>
          <a:r>
            <a:rPr lang="en-US" sz="3000" kern="1200" dirty="0" smtClean="0"/>
            <a:t>Subject Librarian</a:t>
          </a:r>
          <a:endParaRPr lang="en-US" sz="3000" kern="1200" dirty="0"/>
        </a:p>
      </dsp:txBody>
      <dsp:txXfrm>
        <a:off x="2724268" y="2536130"/>
        <a:ext cx="2015212" cy="2015212"/>
      </dsp:txXfrm>
    </dsp:sp>
    <dsp:sp modelId="{2F147648-4A7A-1E4C-AC82-3AF908FA6C0C}">
      <dsp:nvSpPr>
        <dsp:cNvPr id="0" name=""/>
        <dsp:cNvSpPr/>
      </dsp:nvSpPr>
      <dsp:spPr>
        <a:xfrm rot="11800368">
          <a:off x="6571286" y="3409759"/>
          <a:ext cx="1784927" cy="574335"/>
        </a:xfrm>
        <a:prstGeom prst="leftArrow">
          <a:avLst>
            <a:gd name="adj1" fmla="val 60000"/>
            <a:gd name="adj2" fmla="val 50000"/>
          </a:avLst>
        </a:prstGeom>
        <a:no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51DA71DA-6FC9-0C4B-8C90-4677FCD5D3DF}">
      <dsp:nvSpPr>
        <dsp:cNvPr id="0" name=""/>
        <dsp:cNvSpPr/>
      </dsp:nvSpPr>
      <dsp:spPr>
        <a:xfrm>
          <a:off x="0" y="1946957"/>
          <a:ext cx="1914451" cy="1531561"/>
        </a:xfrm>
        <a:prstGeom prst="roundRect">
          <a:avLst>
            <a:gd name="adj" fmla="val 10000"/>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lvl="0" algn="ctr" defTabSz="1066800">
            <a:lnSpc>
              <a:spcPct val="90000"/>
            </a:lnSpc>
            <a:spcBef>
              <a:spcPct val="0"/>
            </a:spcBef>
            <a:spcAft>
              <a:spcPct val="35000"/>
            </a:spcAft>
          </a:pPr>
          <a:r>
            <a:rPr lang="en-US" sz="2400" kern="1200" dirty="0" smtClean="0"/>
            <a:t>Collection  Development</a:t>
          </a:r>
          <a:endParaRPr lang="en-US" sz="2400" kern="1200" dirty="0"/>
        </a:p>
      </dsp:txBody>
      <dsp:txXfrm>
        <a:off x="0" y="1946957"/>
        <a:ext cx="1914451" cy="1531561"/>
      </dsp:txXfrm>
    </dsp:sp>
    <dsp:sp modelId="{D3033467-3631-9C43-A216-D4E59637F120}">
      <dsp:nvSpPr>
        <dsp:cNvPr id="0" name=""/>
        <dsp:cNvSpPr/>
      </dsp:nvSpPr>
      <dsp:spPr>
        <a:xfrm rot="10843255">
          <a:off x="6545453" y="2871156"/>
          <a:ext cx="1836593" cy="574335"/>
        </a:xfrm>
        <a:prstGeom prst="leftArrow">
          <a:avLst>
            <a:gd name="adj1" fmla="val 60000"/>
            <a:gd name="adj2" fmla="val 50000"/>
          </a:avLst>
        </a:prstGeom>
        <a:no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844E358F-48DB-1C41-91B1-B25BADD70402}">
      <dsp:nvSpPr>
        <dsp:cNvPr id="0" name=""/>
        <dsp:cNvSpPr/>
      </dsp:nvSpPr>
      <dsp:spPr>
        <a:xfrm>
          <a:off x="1561214" y="87878"/>
          <a:ext cx="1914451" cy="1531561"/>
        </a:xfrm>
        <a:prstGeom prst="roundRect">
          <a:avLst>
            <a:gd name="adj" fmla="val 10000"/>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lvl="0" algn="ctr" defTabSz="1066800">
            <a:lnSpc>
              <a:spcPct val="90000"/>
            </a:lnSpc>
            <a:spcBef>
              <a:spcPct val="0"/>
            </a:spcBef>
            <a:spcAft>
              <a:spcPct val="35000"/>
            </a:spcAft>
          </a:pPr>
          <a:r>
            <a:rPr lang="en-US" sz="2400" kern="1200" dirty="0" smtClean="0"/>
            <a:t>Library Instruction</a:t>
          </a:r>
          <a:endParaRPr lang="en-US" sz="2400" kern="1200" dirty="0"/>
        </a:p>
      </dsp:txBody>
      <dsp:txXfrm>
        <a:off x="1561214" y="87878"/>
        <a:ext cx="1914451" cy="1531561"/>
      </dsp:txXfrm>
    </dsp:sp>
    <dsp:sp modelId="{E5611B63-F363-094D-84B1-8339ADE4CF61}">
      <dsp:nvSpPr>
        <dsp:cNvPr id="0" name=""/>
        <dsp:cNvSpPr/>
      </dsp:nvSpPr>
      <dsp:spPr>
        <a:xfrm rot="17656745">
          <a:off x="6545453" y="3383790"/>
          <a:ext cx="1836593" cy="574335"/>
        </a:xfrm>
        <a:prstGeom prst="leftArrow">
          <a:avLst>
            <a:gd name="adj1" fmla="val 60000"/>
            <a:gd name="adj2" fmla="val 50000"/>
          </a:avLst>
        </a:prstGeom>
        <a:no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CD6F090B-C2C5-A944-8FC0-5B104403754E}">
      <dsp:nvSpPr>
        <dsp:cNvPr id="0" name=""/>
        <dsp:cNvSpPr/>
      </dsp:nvSpPr>
      <dsp:spPr>
        <a:xfrm>
          <a:off x="3988083" y="87878"/>
          <a:ext cx="1914451" cy="1531561"/>
        </a:xfrm>
        <a:prstGeom prst="roundRect">
          <a:avLst>
            <a:gd name="adj" fmla="val 10000"/>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lvl="0" algn="ctr" defTabSz="1066800">
            <a:lnSpc>
              <a:spcPct val="90000"/>
            </a:lnSpc>
            <a:spcBef>
              <a:spcPct val="0"/>
            </a:spcBef>
            <a:spcAft>
              <a:spcPct val="35000"/>
            </a:spcAft>
          </a:pPr>
          <a:r>
            <a:rPr lang="en-US" sz="2400" kern="1200" dirty="0" smtClean="0"/>
            <a:t>Reference Desk Service</a:t>
          </a:r>
          <a:endParaRPr lang="en-US" sz="2400" kern="1200" dirty="0"/>
        </a:p>
      </dsp:txBody>
      <dsp:txXfrm>
        <a:off x="3988083" y="87878"/>
        <a:ext cx="1914451" cy="1531561"/>
      </dsp:txXfrm>
    </dsp:sp>
    <dsp:sp modelId="{8D78A1E0-C813-7C42-8CF8-1C21EC75A836}">
      <dsp:nvSpPr>
        <dsp:cNvPr id="0" name=""/>
        <dsp:cNvSpPr/>
      </dsp:nvSpPr>
      <dsp:spPr>
        <a:xfrm rot="20599217">
          <a:off x="6571855" y="3562110"/>
          <a:ext cx="1783789" cy="574335"/>
        </a:xfrm>
        <a:prstGeom prst="leftArrow">
          <a:avLst>
            <a:gd name="adj1" fmla="val 60000"/>
            <a:gd name="adj2" fmla="val 50000"/>
          </a:avLst>
        </a:prstGeom>
        <a:no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F26815A3-45BC-D64D-9ADF-B489658BBC3C}">
      <dsp:nvSpPr>
        <dsp:cNvPr id="0" name=""/>
        <dsp:cNvSpPr/>
      </dsp:nvSpPr>
      <dsp:spPr>
        <a:xfrm>
          <a:off x="5548044" y="1946967"/>
          <a:ext cx="1914451" cy="1531561"/>
        </a:xfrm>
        <a:prstGeom prst="roundRect">
          <a:avLst>
            <a:gd name="adj" fmla="val 10000"/>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lvl="0" algn="ctr" defTabSz="1066800">
            <a:lnSpc>
              <a:spcPct val="90000"/>
            </a:lnSpc>
            <a:spcBef>
              <a:spcPct val="0"/>
            </a:spcBef>
            <a:spcAft>
              <a:spcPct val="35000"/>
            </a:spcAft>
          </a:pPr>
          <a:r>
            <a:rPr lang="en-US" sz="2400" kern="1200" dirty="0" smtClean="0"/>
            <a:t>Regional Campuses &amp; Distance Education</a:t>
          </a:r>
          <a:endParaRPr lang="en-US" sz="2400" kern="1200" dirty="0"/>
        </a:p>
      </dsp:txBody>
      <dsp:txXfrm>
        <a:off x="5548044" y="1946967"/>
        <a:ext cx="1914451" cy="1531561"/>
      </dsp:txXfrm>
    </dsp:sp>
  </dsp:spTree>
</dsp:drawing>
</file>

<file path=ppt/diagrams/drawing4.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0DD0ADCF-9789-7749-BB06-40FDB59DCE38}">
      <dsp:nvSpPr>
        <dsp:cNvPr id="0" name=""/>
        <dsp:cNvSpPr/>
      </dsp:nvSpPr>
      <dsp:spPr>
        <a:xfrm rot="3371529">
          <a:off x="1674573" y="3568999"/>
          <a:ext cx="1468397" cy="38583"/>
        </a:xfrm>
        <a:custGeom>
          <a:avLst/>
          <a:gdLst/>
          <a:ahLst/>
          <a:cxnLst/>
          <a:rect l="0" t="0" r="0" b="0"/>
          <a:pathLst>
            <a:path>
              <a:moveTo>
                <a:pt x="0" y="19291"/>
              </a:moveTo>
              <a:lnTo>
                <a:pt x="1468397" y="19291"/>
              </a:lnTo>
            </a:path>
          </a:pathLst>
        </a:custGeom>
        <a:noFill/>
        <a:ln w="9525" cap="flat" cmpd="sng" algn="ctr">
          <a:solidFill>
            <a:schemeClr val="accent1">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296E1F90-07CA-DB4A-8C50-ECCF04196770}">
      <dsp:nvSpPr>
        <dsp:cNvPr id="0" name=""/>
        <dsp:cNvSpPr/>
      </dsp:nvSpPr>
      <dsp:spPr>
        <a:xfrm rot="1740210">
          <a:off x="2082920" y="3055357"/>
          <a:ext cx="1317140" cy="38583"/>
        </a:xfrm>
        <a:custGeom>
          <a:avLst/>
          <a:gdLst/>
          <a:ahLst/>
          <a:cxnLst/>
          <a:rect l="0" t="0" r="0" b="0"/>
          <a:pathLst>
            <a:path>
              <a:moveTo>
                <a:pt x="0" y="19291"/>
              </a:moveTo>
              <a:lnTo>
                <a:pt x="1317140" y="19291"/>
              </a:lnTo>
            </a:path>
          </a:pathLst>
        </a:custGeom>
        <a:noFill/>
        <a:ln w="9525" cap="flat" cmpd="sng" algn="ctr">
          <a:solidFill>
            <a:schemeClr val="accent1">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55A533C5-6A66-0341-86E1-E0DCAEAF35AA}">
      <dsp:nvSpPr>
        <dsp:cNvPr id="0" name=""/>
        <dsp:cNvSpPr/>
      </dsp:nvSpPr>
      <dsp:spPr>
        <a:xfrm>
          <a:off x="2165512" y="2458722"/>
          <a:ext cx="1321733" cy="38583"/>
        </a:xfrm>
        <a:custGeom>
          <a:avLst/>
          <a:gdLst/>
          <a:ahLst/>
          <a:cxnLst/>
          <a:rect l="0" t="0" r="0" b="0"/>
          <a:pathLst>
            <a:path>
              <a:moveTo>
                <a:pt x="0" y="19291"/>
              </a:moveTo>
              <a:lnTo>
                <a:pt x="1321733" y="19291"/>
              </a:lnTo>
            </a:path>
          </a:pathLst>
        </a:custGeom>
        <a:noFill/>
        <a:ln w="9525" cap="flat" cmpd="sng" algn="ctr">
          <a:solidFill>
            <a:schemeClr val="accent1">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E654E2A6-51AB-9E44-8C9D-C2BB105BFC9F}">
      <dsp:nvSpPr>
        <dsp:cNvPr id="0" name=""/>
        <dsp:cNvSpPr/>
      </dsp:nvSpPr>
      <dsp:spPr>
        <a:xfrm rot="19830074">
          <a:off x="2080011" y="1850954"/>
          <a:ext cx="1319110" cy="38583"/>
        </a:xfrm>
        <a:custGeom>
          <a:avLst/>
          <a:gdLst/>
          <a:ahLst/>
          <a:cxnLst/>
          <a:rect l="0" t="0" r="0" b="0"/>
          <a:pathLst>
            <a:path>
              <a:moveTo>
                <a:pt x="0" y="19291"/>
              </a:moveTo>
              <a:lnTo>
                <a:pt x="1319110" y="19291"/>
              </a:lnTo>
            </a:path>
          </a:pathLst>
        </a:custGeom>
        <a:noFill/>
        <a:ln w="9525" cap="flat" cmpd="sng" algn="ctr">
          <a:solidFill>
            <a:schemeClr val="accent1">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C6C449AB-F2C4-E343-900C-59E70DBED67A}">
      <dsp:nvSpPr>
        <dsp:cNvPr id="0" name=""/>
        <dsp:cNvSpPr/>
      </dsp:nvSpPr>
      <dsp:spPr>
        <a:xfrm rot="18280459">
          <a:off x="1684400" y="1334810"/>
          <a:ext cx="1516749" cy="38583"/>
        </a:xfrm>
        <a:custGeom>
          <a:avLst/>
          <a:gdLst/>
          <a:ahLst/>
          <a:cxnLst/>
          <a:rect l="0" t="0" r="0" b="0"/>
          <a:pathLst>
            <a:path>
              <a:moveTo>
                <a:pt x="0" y="19291"/>
              </a:moveTo>
              <a:lnTo>
                <a:pt x="1516749" y="19291"/>
              </a:lnTo>
            </a:path>
          </a:pathLst>
        </a:custGeom>
        <a:noFill/>
        <a:ln w="9525" cap="flat" cmpd="sng" algn="ctr">
          <a:solidFill>
            <a:schemeClr val="accent1">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DA535674-7063-E447-B2B6-5D3183821AE7}">
      <dsp:nvSpPr>
        <dsp:cNvPr id="0" name=""/>
        <dsp:cNvSpPr/>
      </dsp:nvSpPr>
      <dsp:spPr>
        <a:xfrm>
          <a:off x="950679" y="1763406"/>
          <a:ext cx="1429215" cy="1429215"/>
        </a:xfrm>
        <a:prstGeom prst="ellipse">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213D519A-DA6A-F447-9805-5F01DA2347CC}">
      <dsp:nvSpPr>
        <dsp:cNvPr id="0" name=""/>
        <dsp:cNvSpPr/>
      </dsp:nvSpPr>
      <dsp:spPr>
        <a:xfrm>
          <a:off x="2701768" y="1378"/>
          <a:ext cx="800085" cy="800085"/>
        </a:xfrm>
        <a:prstGeom prst="ellipse">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445" tIns="4445" rIns="4445" bIns="4445" numCol="1" spcCol="1270" anchor="ctr" anchorCtr="0">
          <a:noAutofit/>
        </a:bodyPr>
        <a:lstStyle/>
        <a:p>
          <a:pPr lvl="0" algn="ctr" defTabSz="311150">
            <a:lnSpc>
              <a:spcPct val="90000"/>
            </a:lnSpc>
            <a:spcBef>
              <a:spcPct val="0"/>
            </a:spcBef>
            <a:spcAft>
              <a:spcPct val="35000"/>
            </a:spcAft>
          </a:pPr>
          <a:r>
            <a:rPr lang="en-US" sz="700" kern="1200" dirty="0" smtClean="0"/>
            <a:t>Psychology Subject Librarian</a:t>
          </a:r>
          <a:endParaRPr lang="en-US" sz="700" kern="1200" dirty="0"/>
        </a:p>
      </dsp:txBody>
      <dsp:txXfrm>
        <a:off x="2701768" y="1378"/>
        <a:ext cx="800085" cy="800085"/>
      </dsp:txXfrm>
    </dsp:sp>
    <dsp:sp modelId="{3358C292-17E0-F147-BFD4-00C8779D039E}">
      <dsp:nvSpPr>
        <dsp:cNvPr id="0" name=""/>
        <dsp:cNvSpPr/>
      </dsp:nvSpPr>
      <dsp:spPr>
        <a:xfrm>
          <a:off x="3258039" y="905587"/>
          <a:ext cx="857529" cy="857529"/>
        </a:xfrm>
        <a:prstGeom prst="ellipse">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445" tIns="4445" rIns="4445" bIns="4445" numCol="1" spcCol="1270" anchor="ctr" anchorCtr="0">
          <a:noAutofit/>
        </a:bodyPr>
        <a:lstStyle/>
        <a:p>
          <a:pPr lvl="0" algn="ctr" defTabSz="311150">
            <a:lnSpc>
              <a:spcPct val="90000"/>
            </a:lnSpc>
            <a:spcBef>
              <a:spcPct val="0"/>
            </a:spcBef>
            <a:spcAft>
              <a:spcPct val="35000"/>
            </a:spcAft>
          </a:pPr>
          <a:r>
            <a:rPr lang="en-US" sz="700" kern="1200" dirty="0" smtClean="0"/>
            <a:t>Family , Consumer, and Human Development  Subject Librarian</a:t>
          </a:r>
          <a:endParaRPr lang="en-US" sz="700" kern="1200" dirty="0"/>
        </a:p>
      </dsp:txBody>
      <dsp:txXfrm>
        <a:off x="3258039" y="905587"/>
        <a:ext cx="857529" cy="857529"/>
      </dsp:txXfrm>
    </dsp:sp>
    <dsp:sp modelId="{F0BA27B2-A285-F947-8075-350AAE767A48}">
      <dsp:nvSpPr>
        <dsp:cNvPr id="0" name=""/>
        <dsp:cNvSpPr/>
      </dsp:nvSpPr>
      <dsp:spPr>
        <a:xfrm>
          <a:off x="3487245" y="2049249"/>
          <a:ext cx="857529" cy="857529"/>
        </a:xfrm>
        <a:prstGeom prst="ellipse">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445" tIns="4445" rIns="4445" bIns="4445" numCol="1" spcCol="1270" anchor="ctr" anchorCtr="0">
          <a:noAutofit/>
        </a:bodyPr>
        <a:lstStyle/>
        <a:p>
          <a:pPr lvl="0" algn="ctr" defTabSz="311150">
            <a:lnSpc>
              <a:spcPct val="90000"/>
            </a:lnSpc>
            <a:spcBef>
              <a:spcPct val="0"/>
            </a:spcBef>
            <a:spcAft>
              <a:spcPct val="35000"/>
            </a:spcAft>
          </a:pPr>
          <a:r>
            <a:rPr lang="en-US" sz="700" kern="1200" dirty="0" smtClean="0"/>
            <a:t>Teacher Education and Special Education Subject Librarian</a:t>
          </a:r>
          <a:endParaRPr lang="en-US" sz="700" kern="1200" dirty="0"/>
        </a:p>
      </dsp:txBody>
      <dsp:txXfrm>
        <a:off x="3487245" y="2049249"/>
        <a:ext cx="857529" cy="857529"/>
      </dsp:txXfrm>
    </dsp:sp>
    <dsp:sp modelId="{6502BA3F-5A72-7940-B9A9-EF2FD73D3264}">
      <dsp:nvSpPr>
        <dsp:cNvPr id="0" name=""/>
        <dsp:cNvSpPr/>
      </dsp:nvSpPr>
      <dsp:spPr>
        <a:xfrm>
          <a:off x="3263698" y="3173093"/>
          <a:ext cx="857529" cy="857529"/>
        </a:xfrm>
        <a:prstGeom prst="ellipse">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445" tIns="4445" rIns="4445" bIns="4445" numCol="1" spcCol="1270" anchor="ctr" anchorCtr="0">
          <a:noAutofit/>
        </a:bodyPr>
        <a:lstStyle/>
        <a:p>
          <a:pPr lvl="0" algn="ctr" defTabSz="311150">
            <a:lnSpc>
              <a:spcPct val="90000"/>
            </a:lnSpc>
            <a:spcBef>
              <a:spcPct val="0"/>
            </a:spcBef>
            <a:spcAft>
              <a:spcPct val="35000"/>
            </a:spcAft>
          </a:pPr>
          <a:r>
            <a:rPr lang="en-US" sz="700" kern="1200" dirty="0" smtClean="0"/>
            <a:t>Instructional Technology Subject Librarian</a:t>
          </a:r>
          <a:endParaRPr lang="en-US" sz="700" kern="1200" dirty="0"/>
        </a:p>
      </dsp:txBody>
      <dsp:txXfrm>
        <a:off x="3263698" y="3173093"/>
        <a:ext cx="857529" cy="857529"/>
      </dsp:txXfrm>
    </dsp:sp>
    <dsp:sp modelId="{4682C766-EE71-7845-BF42-44EA9626FE76}">
      <dsp:nvSpPr>
        <dsp:cNvPr id="0" name=""/>
        <dsp:cNvSpPr/>
      </dsp:nvSpPr>
      <dsp:spPr>
        <a:xfrm>
          <a:off x="2627092" y="4125842"/>
          <a:ext cx="857529" cy="857529"/>
        </a:xfrm>
        <a:prstGeom prst="ellipse">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445" tIns="4445" rIns="4445" bIns="4445" numCol="1" spcCol="1270" anchor="ctr" anchorCtr="0">
          <a:noAutofit/>
        </a:bodyPr>
        <a:lstStyle/>
        <a:p>
          <a:pPr lvl="0" algn="ctr" defTabSz="311150">
            <a:lnSpc>
              <a:spcPct val="90000"/>
            </a:lnSpc>
            <a:spcBef>
              <a:spcPct val="0"/>
            </a:spcBef>
            <a:spcAft>
              <a:spcPct val="35000"/>
            </a:spcAft>
          </a:pPr>
          <a:r>
            <a:rPr lang="en-US" sz="700" kern="1200" dirty="0" smtClean="0"/>
            <a:t>Communication Disorders Subject Librarian</a:t>
          </a:r>
          <a:endParaRPr lang="en-US" sz="700" kern="1200" dirty="0"/>
        </a:p>
      </dsp:txBody>
      <dsp:txXfrm>
        <a:off x="2627092" y="4125842"/>
        <a:ext cx="857529" cy="857529"/>
      </dsp:txXfrm>
    </dsp:sp>
  </dsp:spTree>
</dsp:drawing>
</file>

<file path=ppt/diagrams/drawing5.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3E2B0D81-6030-7C4F-BF37-8DF594A53F15}">
      <dsp:nvSpPr>
        <dsp:cNvPr id="0" name=""/>
        <dsp:cNvSpPr/>
      </dsp:nvSpPr>
      <dsp:spPr>
        <a:xfrm>
          <a:off x="1951862" y="1760692"/>
          <a:ext cx="1825899" cy="1490882"/>
        </a:xfrm>
        <a:prstGeom prst="ellipse">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4605" tIns="14605" rIns="14605" bIns="14605" numCol="1" spcCol="1270" anchor="ctr" anchorCtr="0">
          <a:noAutofit/>
        </a:bodyPr>
        <a:lstStyle/>
        <a:p>
          <a:pPr lvl="0" algn="ctr" defTabSz="1022350">
            <a:lnSpc>
              <a:spcPct val="90000"/>
            </a:lnSpc>
            <a:spcBef>
              <a:spcPct val="0"/>
            </a:spcBef>
            <a:spcAft>
              <a:spcPct val="35000"/>
            </a:spcAft>
          </a:pPr>
          <a:r>
            <a:rPr lang="en-US" sz="2300" kern="1200" dirty="0" smtClean="0"/>
            <a:t>Subject Based Team</a:t>
          </a:r>
          <a:endParaRPr lang="en-US" sz="2300" kern="1200" dirty="0"/>
        </a:p>
      </dsp:txBody>
      <dsp:txXfrm>
        <a:off x="1951862" y="1760692"/>
        <a:ext cx="1825899" cy="1490882"/>
      </dsp:txXfrm>
    </dsp:sp>
    <dsp:sp modelId="{29851A8E-3944-EA46-810E-E1E5825BD408}">
      <dsp:nvSpPr>
        <dsp:cNvPr id="0" name=""/>
        <dsp:cNvSpPr/>
      </dsp:nvSpPr>
      <dsp:spPr>
        <a:xfrm rot="16200000">
          <a:off x="2674254" y="1548465"/>
          <a:ext cx="381114" cy="43340"/>
        </a:xfrm>
        <a:custGeom>
          <a:avLst/>
          <a:gdLst/>
          <a:ahLst/>
          <a:cxnLst/>
          <a:rect l="0" t="0" r="0" b="0"/>
          <a:pathLst>
            <a:path>
              <a:moveTo>
                <a:pt x="0" y="21670"/>
              </a:moveTo>
              <a:lnTo>
                <a:pt x="381114" y="21670"/>
              </a:lnTo>
            </a:path>
          </a:pathLst>
        </a:custGeom>
        <a:noFill/>
        <a:ln w="9525" cap="flat" cmpd="sng" algn="ctr">
          <a:solidFill>
            <a:schemeClr val="accent1">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rot="16200000">
        <a:off x="2855284" y="1560607"/>
        <a:ext cx="19055" cy="19055"/>
      </dsp:txXfrm>
    </dsp:sp>
    <dsp:sp modelId="{F36744C6-6BB1-7946-A9D2-CEDC112B161F}">
      <dsp:nvSpPr>
        <dsp:cNvPr id="0" name=""/>
        <dsp:cNvSpPr/>
      </dsp:nvSpPr>
      <dsp:spPr>
        <a:xfrm>
          <a:off x="2175022" y="0"/>
          <a:ext cx="1379578" cy="1379578"/>
        </a:xfrm>
        <a:prstGeom prst="ellipse">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255" tIns="8255" rIns="8255" bIns="8255" numCol="1" spcCol="1270" anchor="ctr" anchorCtr="0">
          <a:noAutofit/>
        </a:bodyPr>
        <a:lstStyle/>
        <a:p>
          <a:pPr lvl="0" algn="ctr" defTabSz="577850">
            <a:lnSpc>
              <a:spcPct val="90000"/>
            </a:lnSpc>
            <a:spcBef>
              <a:spcPct val="0"/>
            </a:spcBef>
            <a:spcAft>
              <a:spcPct val="35000"/>
            </a:spcAft>
          </a:pPr>
          <a:r>
            <a:rPr lang="en-US" sz="1300" kern="1200" dirty="0" smtClean="0"/>
            <a:t>Coordinator for Regional Campuses and Distance Ed</a:t>
          </a:r>
          <a:endParaRPr lang="en-US" sz="1300" kern="1200" dirty="0"/>
        </a:p>
      </dsp:txBody>
      <dsp:txXfrm>
        <a:off x="2175022" y="0"/>
        <a:ext cx="1379578" cy="1379578"/>
      </dsp:txXfrm>
    </dsp:sp>
    <dsp:sp modelId="{5327C88C-AFFA-3040-9994-EE6F499E3DC2}">
      <dsp:nvSpPr>
        <dsp:cNvPr id="0" name=""/>
        <dsp:cNvSpPr/>
      </dsp:nvSpPr>
      <dsp:spPr>
        <a:xfrm>
          <a:off x="3777761" y="2484463"/>
          <a:ext cx="535208" cy="43340"/>
        </a:xfrm>
        <a:custGeom>
          <a:avLst/>
          <a:gdLst/>
          <a:ahLst/>
          <a:cxnLst/>
          <a:rect l="0" t="0" r="0" b="0"/>
          <a:pathLst>
            <a:path>
              <a:moveTo>
                <a:pt x="0" y="21670"/>
              </a:moveTo>
              <a:lnTo>
                <a:pt x="535208" y="21670"/>
              </a:lnTo>
            </a:path>
          </a:pathLst>
        </a:custGeom>
        <a:noFill/>
        <a:ln w="9525" cap="flat" cmpd="sng" algn="ctr">
          <a:solidFill>
            <a:schemeClr val="accent1">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a:off x="4031985" y="2492753"/>
        <a:ext cx="26760" cy="26760"/>
      </dsp:txXfrm>
    </dsp:sp>
    <dsp:sp modelId="{B11D1557-7B2A-8E45-AA7E-115BED587A5C}">
      <dsp:nvSpPr>
        <dsp:cNvPr id="0" name=""/>
        <dsp:cNvSpPr/>
      </dsp:nvSpPr>
      <dsp:spPr>
        <a:xfrm>
          <a:off x="4312969" y="1816344"/>
          <a:ext cx="1379578" cy="1379578"/>
        </a:xfrm>
        <a:prstGeom prst="ellipse">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255" tIns="8255" rIns="8255" bIns="8255" numCol="1" spcCol="1270" anchor="ctr" anchorCtr="0">
          <a:noAutofit/>
        </a:bodyPr>
        <a:lstStyle/>
        <a:p>
          <a:pPr lvl="0" algn="ctr" defTabSz="577850">
            <a:lnSpc>
              <a:spcPct val="90000"/>
            </a:lnSpc>
            <a:spcBef>
              <a:spcPct val="0"/>
            </a:spcBef>
            <a:spcAft>
              <a:spcPct val="35000"/>
            </a:spcAft>
          </a:pPr>
          <a:r>
            <a:rPr lang="en-US" sz="1300" kern="1200" dirty="0" smtClean="0"/>
            <a:t>Coordinator of Library Instruction</a:t>
          </a:r>
          <a:endParaRPr lang="en-US" sz="1300" kern="1200" dirty="0"/>
        </a:p>
      </dsp:txBody>
      <dsp:txXfrm>
        <a:off x="4312969" y="1816344"/>
        <a:ext cx="1379578" cy="1379578"/>
      </dsp:txXfrm>
    </dsp:sp>
    <dsp:sp modelId="{817F215F-C17F-CB46-AD46-D7B55DF62F07}">
      <dsp:nvSpPr>
        <dsp:cNvPr id="0" name=""/>
        <dsp:cNvSpPr/>
      </dsp:nvSpPr>
      <dsp:spPr>
        <a:xfrm rot="5400000">
          <a:off x="2684190" y="3410525"/>
          <a:ext cx="361242" cy="43340"/>
        </a:xfrm>
        <a:custGeom>
          <a:avLst/>
          <a:gdLst/>
          <a:ahLst/>
          <a:cxnLst/>
          <a:rect l="0" t="0" r="0" b="0"/>
          <a:pathLst>
            <a:path>
              <a:moveTo>
                <a:pt x="0" y="21670"/>
              </a:moveTo>
              <a:lnTo>
                <a:pt x="361242" y="21670"/>
              </a:lnTo>
            </a:path>
          </a:pathLst>
        </a:custGeom>
        <a:noFill/>
        <a:ln w="9525" cap="flat" cmpd="sng" algn="ctr">
          <a:solidFill>
            <a:schemeClr val="accent1">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rot="5400000">
        <a:off x="2855780" y="3423165"/>
        <a:ext cx="18062" cy="18062"/>
      </dsp:txXfrm>
    </dsp:sp>
    <dsp:sp modelId="{6709E605-B06E-8A4B-A2E2-F36E677A85B5}">
      <dsp:nvSpPr>
        <dsp:cNvPr id="0" name=""/>
        <dsp:cNvSpPr/>
      </dsp:nvSpPr>
      <dsp:spPr>
        <a:xfrm>
          <a:off x="2175022" y="3612817"/>
          <a:ext cx="1379578" cy="1379578"/>
        </a:xfrm>
        <a:prstGeom prst="ellipse">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255" tIns="8255" rIns="8255" bIns="8255" numCol="1" spcCol="1270" anchor="ctr" anchorCtr="0">
          <a:noAutofit/>
        </a:bodyPr>
        <a:lstStyle/>
        <a:p>
          <a:pPr lvl="0" algn="ctr" defTabSz="577850">
            <a:lnSpc>
              <a:spcPct val="90000"/>
            </a:lnSpc>
            <a:spcBef>
              <a:spcPct val="0"/>
            </a:spcBef>
            <a:spcAft>
              <a:spcPct val="35000"/>
            </a:spcAft>
          </a:pPr>
          <a:r>
            <a:rPr lang="en-US" sz="1300" kern="1200" dirty="0" smtClean="0"/>
            <a:t>Reference</a:t>
          </a:r>
          <a:endParaRPr lang="en-US" sz="1300" kern="1200" dirty="0"/>
        </a:p>
      </dsp:txBody>
      <dsp:txXfrm>
        <a:off x="2175022" y="3612817"/>
        <a:ext cx="1379578" cy="1379578"/>
      </dsp:txXfrm>
    </dsp:sp>
    <dsp:sp modelId="{76EF1740-3262-6041-BF68-CB8DEBAA859B}">
      <dsp:nvSpPr>
        <dsp:cNvPr id="0" name=""/>
        <dsp:cNvSpPr/>
      </dsp:nvSpPr>
      <dsp:spPr>
        <a:xfrm rot="10800000">
          <a:off x="1445110" y="2484463"/>
          <a:ext cx="506751" cy="43340"/>
        </a:xfrm>
        <a:custGeom>
          <a:avLst/>
          <a:gdLst/>
          <a:ahLst/>
          <a:cxnLst/>
          <a:rect l="0" t="0" r="0" b="0"/>
          <a:pathLst>
            <a:path>
              <a:moveTo>
                <a:pt x="0" y="21670"/>
              </a:moveTo>
              <a:lnTo>
                <a:pt x="506751" y="21670"/>
              </a:lnTo>
            </a:path>
          </a:pathLst>
        </a:custGeom>
        <a:noFill/>
        <a:ln w="9525" cap="flat" cmpd="sng" algn="ctr">
          <a:solidFill>
            <a:schemeClr val="accent1">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rot="10800000">
        <a:off x="1685817" y="2493464"/>
        <a:ext cx="25337" cy="25337"/>
      </dsp:txXfrm>
    </dsp:sp>
    <dsp:sp modelId="{E7020FBE-C2F3-7F4E-8322-6F81D814655A}">
      <dsp:nvSpPr>
        <dsp:cNvPr id="0" name=""/>
        <dsp:cNvSpPr/>
      </dsp:nvSpPr>
      <dsp:spPr>
        <a:xfrm>
          <a:off x="65532" y="1816344"/>
          <a:ext cx="1379578" cy="1379578"/>
        </a:xfrm>
        <a:prstGeom prst="ellipse">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255" tIns="8255" rIns="8255" bIns="8255" numCol="1" spcCol="1270" anchor="ctr" anchorCtr="0">
          <a:noAutofit/>
        </a:bodyPr>
        <a:lstStyle/>
        <a:p>
          <a:pPr lvl="0" algn="ctr" defTabSz="577850">
            <a:lnSpc>
              <a:spcPct val="90000"/>
            </a:lnSpc>
            <a:spcBef>
              <a:spcPct val="0"/>
            </a:spcBef>
            <a:spcAft>
              <a:spcPct val="35000"/>
            </a:spcAft>
          </a:pPr>
          <a:r>
            <a:rPr lang="en-US" sz="1300" kern="1200" dirty="0" smtClean="0"/>
            <a:t>Head of Collections</a:t>
          </a:r>
          <a:endParaRPr lang="en-US" sz="1300" kern="1200" dirty="0"/>
        </a:p>
      </dsp:txBody>
      <dsp:txXfrm>
        <a:off x="65532" y="1816344"/>
        <a:ext cx="1379578" cy="1379578"/>
      </dsp:txXfrm>
    </dsp:sp>
  </dsp:spTree>
</dsp:drawing>
</file>

<file path=ppt/diagrams/drawing6.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7.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cycle4">
  <dgm:title val=""/>
  <dgm:desc val=""/>
  <dgm:catLst>
    <dgm:cat type="relationship" pri="26000"/>
    <dgm:cat type="cycle" pri="13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ampData>
  <dgm:style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cycleMatrixDiagram">
    <dgm:varLst>
      <dgm:chMax val="1"/>
      <dgm:dir/>
      <dgm:animLvl val="lvl"/>
      <dgm:resizeHandles val="exact"/>
    </dgm:varLst>
    <dgm:alg type="composite">
      <dgm:param type="ar" val="1.3"/>
    </dgm:alg>
    <dgm:shape xmlns:r="http://schemas.openxmlformats.org/officeDocument/2006/relationships" r:blip="">
      <dgm:adjLst/>
    </dgm:shape>
    <dgm:presOf/>
    <dgm:constrLst>
      <dgm:constr type="w" for="ch" forName="children" refType="w"/>
      <dgm:constr type="h" for="ch" forName="children" refType="w" refFor="ch" refForName="children" fact="0.77"/>
      <dgm:constr type="ctrX" for="ch" forName="children" refType="w" fact="0.5"/>
      <dgm:constr type="ctrY" for="ch" forName="children" refType="h" fact="0.5"/>
      <dgm:constr type="w" for="ch" forName="circle" refType="w"/>
      <dgm:constr type="h" for="ch" forName="circle" refType="h"/>
      <dgm:constr type="ctrX" for="ch" forName="circle" refType="w" fact="0.5"/>
      <dgm:constr type="ctrY" for="ch" forName="circle" refType="h" fact="0.5"/>
      <dgm:constr type="w" for="ch" forName="center1" refType="w" fact="0.115"/>
      <dgm:constr type="h" for="ch" forName="center1" refType="w" fact="0.1"/>
      <dgm:constr type="ctrX" for="ch" forName="center1" refType="w" fact="0.5"/>
      <dgm:constr type="ctrY" for="ch" forName="center1" refType="h" fact="0.475"/>
      <dgm:constr type="w" for="ch" forName="center2" refType="w" fact="0.115"/>
      <dgm:constr type="h" for="ch" forName="center2" refType="w" fact="0.1"/>
      <dgm:constr type="ctrX" for="ch" forName="center2" refType="w" fact="0.5"/>
      <dgm:constr type="ctrY" for="ch" forName="center2" refType="h" fact="0.525"/>
    </dgm:constrLst>
    <dgm:ruleLst/>
    <dgm:choose name="Name0">
      <dgm:if name="Name1" axis="ch" ptType="node" func="cnt" op="gte" val="1">
        <dgm:layoutNode name="children">
          <dgm:alg type="composite">
            <dgm:param type="ar" val="1.3"/>
          </dgm:alg>
          <dgm:shape xmlns:r="http://schemas.openxmlformats.org/officeDocument/2006/relationships" r:blip="">
            <dgm:adjLst/>
          </dgm:shape>
          <dgm:presOf/>
          <dgm:choose name="Name2">
            <dgm:if name="Name3" func="var" arg="dir" op="equ" val="norm">
              <dgm:constrLst>
                <dgm:constr type="primFontSz" for="des" ptType="node" op="equ" val="65"/>
                <dgm:constr type="w" for="ch" forName="child1group" refType="w" fact="0.38"/>
                <dgm:constr type="h" for="ch" forName="child1group" refType="h" fact="0.32"/>
                <dgm:constr type="t" for="ch" forName="child1group"/>
                <dgm:constr type="l" for="ch" forName="child1group"/>
                <dgm:constr type="w" for="ch" forName="child2group" refType="w" fact="0.38"/>
                <dgm:constr type="h" for="ch" forName="child2group" refType="h" fact="0.32"/>
                <dgm:constr type="t" for="ch" forName="child2group"/>
                <dgm:constr type="r" for="ch" forName="child2group" refType="w"/>
                <dgm:constr type="w" for="ch" forName="child3group" refType="w" fact="0.38"/>
                <dgm:constr type="h" for="ch" forName="child3group" refType="h" fact="0.32"/>
                <dgm:constr type="b" for="ch" forName="child3group" refType="h"/>
                <dgm:constr type="r" for="ch" forName="child3group" refType="w"/>
                <dgm:constr type="w" for="ch" forName="child4group" refType="w" fact="0.38"/>
                <dgm:constr type="h" for="ch" forName="child4group" refType="h" fact="0.32"/>
                <dgm:constr type="b" for="ch" forName="child4group" refType="h"/>
                <dgm:constr type="l" for="ch" forName="child4group"/>
              </dgm:constrLst>
            </dgm:if>
            <dgm:else name="Name4">
              <dgm:constrLst>
                <dgm:constr type="primFontSz" for="des" ptType="node" op="equ" val="65"/>
                <dgm:constr type="w" for="ch" forName="child1group" refType="w" fact="0.38"/>
                <dgm:constr type="h" for="ch" forName="child1group" refType="h" fact="0.32"/>
                <dgm:constr type="t" for="ch" forName="child1group"/>
                <dgm:constr type="r" for="ch" forName="child1group" refType="w"/>
                <dgm:constr type="w" for="ch" forName="child2group" refType="w" fact="0.38"/>
                <dgm:constr type="h" for="ch" forName="child2group" refType="h" fact="0.32"/>
                <dgm:constr type="t" for="ch" forName="child2group"/>
                <dgm:constr type="l" for="ch" forName="child2group"/>
                <dgm:constr type="w" for="ch" forName="child3group" refType="w" fact="0.38"/>
                <dgm:constr type="h" for="ch" forName="child3group" refType="h" fact="0.32"/>
                <dgm:constr type="b" for="ch" forName="child3group" refType="h"/>
                <dgm:constr type="l" for="ch" forName="child3group"/>
                <dgm:constr type="w" for="ch" forName="child4group" refType="w" fact="0.38"/>
                <dgm:constr type="h" for="ch" forName="child4group" refType="h" fact="0.32"/>
                <dgm:constr type="b" for="ch" forName="child4group" refType="h"/>
                <dgm:constr type="r" for="ch" forName="child4group" refType="w"/>
              </dgm:constrLst>
            </dgm:else>
          </dgm:choose>
          <dgm:ruleLst/>
          <dgm:choose name="Name5">
            <dgm:if name="Name6" axis="ch ch" ptType="node node" st="1 1" cnt="1 0" func="cnt" op="gte" val="1">
              <dgm:layoutNode name="child1group">
                <dgm:alg type="composite">
                  <dgm:param type="horzAlign" val="none"/>
                  <dgm:param type="vertAlign" val="none"/>
                </dgm:alg>
                <dgm:shape xmlns:r="http://schemas.openxmlformats.org/officeDocument/2006/relationships" r:blip="">
                  <dgm:adjLst/>
                </dgm:shape>
                <dgm:presOf/>
                <dgm:choose name="Name7">
                  <dgm:if name="Name8" func="var" arg="dir" op="equ" val="norm">
                    <dgm:constrLst>
                      <dgm:constr type="w" for="ch" forName="child1" refType="w"/>
                      <dgm:constr type="h" for="ch" forName="child1" refType="h"/>
                      <dgm:constr type="t" for="ch" forName="child1"/>
                      <dgm:constr type="l" for="ch" forName="child1"/>
                      <dgm:constr type="w" for="ch" forName="child1Text" refType="w" fact="0.7"/>
                      <dgm:constr type="h" for="ch" forName="child1Text" refType="h" fact="0.75"/>
                      <dgm:constr type="t" for="ch" forName="child1Text"/>
                      <dgm:constr type="l" for="ch" forName="child1Text"/>
                    </dgm:constrLst>
                  </dgm:if>
                  <dgm:else name="Name9">
                    <dgm:constrLst>
                      <dgm:constr type="w" for="ch" forName="child1" refType="w"/>
                      <dgm:constr type="h" for="ch" forName="child1" refType="h"/>
                      <dgm:constr type="t" for="ch" forName="child1"/>
                      <dgm:constr type="r" for="ch" forName="child1" refType="w"/>
                      <dgm:constr type="w" for="ch" forName="child1Text" refType="w" fact="0.7"/>
                      <dgm:constr type="h" for="ch" forName="child1Text" refType="h" fact="0.75"/>
                      <dgm:constr type="t" for="ch" forName="child1Text"/>
                      <dgm:constr type="r" for="ch" forName="child1Text" refType="w"/>
                    </dgm:constrLst>
                  </dgm:else>
                </dgm:choose>
                <dgm:ruleLst/>
                <dgm:layoutNode name="child1" styleLbl="bgAcc1">
                  <dgm:alg type="sp"/>
                  <dgm:shape xmlns:r="http://schemas.openxmlformats.org/officeDocument/2006/relationships" type="roundRect" r:blip="" zOrderOff="-2">
                    <dgm:adjLst>
                      <dgm:adj idx="1" val="0.1"/>
                    </dgm:adjLst>
                  </dgm:shape>
                  <dgm:presOf axis="ch des" ptType="node node" st="1 1" cnt="1 0"/>
                  <dgm:constrLst/>
                  <dgm:ruleLst/>
                </dgm:layoutNode>
                <dgm:layoutNode name="child1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0"/>
          </dgm:choose>
          <dgm:choose name="Name11">
            <dgm:if name="Name12" axis="ch ch" ptType="node node" st="2 1" cnt="1 0" func="cnt" op="gte" val="1">
              <dgm:layoutNode name="child2group">
                <dgm:alg type="composite">
                  <dgm:param type="horzAlign" val="none"/>
                  <dgm:param type="vertAlign" val="none"/>
                </dgm:alg>
                <dgm:shape xmlns:r="http://schemas.openxmlformats.org/officeDocument/2006/relationships" r:blip="">
                  <dgm:adjLst/>
                </dgm:shape>
                <dgm:choose name="Name13">
                  <dgm:if name="Name14" func="var" arg="dir" op="equ" val="norm">
                    <dgm:constrLst>
                      <dgm:constr type="w" for="ch" forName="child2" refType="w"/>
                      <dgm:constr type="h" for="ch" forName="child2" refType="h"/>
                      <dgm:constr type="t" for="ch" forName="child2"/>
                      <dgm:constr type="r" for="ch" forName="child2" refType="w"/>
                      <dgm:constr type="w" for="ch" forName="child2Text" refType="w" fact="0.7"/>
                      <dgm:constr type="h" for="ch" forName="child2Text" refType="h" fact="0.75"/>
                      <dgm:constr type="t" for="ch" forName="child2Text"/>
                      <dgm:constr type="r" for="ch" forName="child2Text" refType="w"/>
                    </dgm:constrLst>
                  </dgm:if>
                  <dgm:else name="Name15">
                    <dgm:constrLst>
                      <dgm:constr type="w" for="ch" forName="child2" refType="w"/>
                      <dgm:constr type="h" for="ch" forName="child2" refType="h"/>
                      <dgm:constr type="t" for="ch" forName="child2"/>
                      <dgm:constr type="l" for="ch" forName="child2"/>
                      <dgm:constr type="w" for="ch" forName="child2Text" refType="w" fact="0.7"/>
                      <dgm:constr type="h" for="ch" forName="child2Text" refType="h" fact="0.75"/>
                      <dgm:constr type="t" for="ch" forName="child2Text"/>
                      <dgm:constr type="l" for="ch" forName="child2Text"/>
                    </dgm:constrLst>
                  </dgm:else>
                </dgm:choose>
                <dgm:ruleLst/>
                <dgm:layoutNode name="child2" styleLbl="bgAcc1">
                  <dgm:alg type="sp"/>
                  <dgm:shape xmlns:r="http://schemas.openxmlformats.org/officeDocument/2006/relationships" type="roundRect" r:blip="" zOrderOff="-2">
                    <dgm:adjLst>
                      <dgm:adj idx="1" val="0.1"/>
                    </dgm:adjLst>
                  </dgm:shape>
                  <dgm:presOf axis="ch des" ptType="node node" st="2 1" cnt="1 0"/>
                  <dgm:constrLst/>
                  <dgm:ruleLst/>
                </dgm:layoutNode>
                <dgm:layoutNode name="child2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6"/>
          </dgm:choose>
          <dgm:choose name="Name17">
            <dgm:if name="Name18" axis="ch ch" ptType="node node" st="3 1" cnt="1 0" func="cnt" op="gte" val="1">
              <dgm:layoutNode name="child3group">
                <dgm:alg type="composite">
                  <dgm:param type="horzAlign" val="none"/>
                  <dgm:param type="vertAlign" val="none"/>
                </dgm:alg>
                <dgm:shape xmlns:r="http://schemas.openxmlformats.org/officeDocument/2006/relationships" r:blip="">
                  <dgm:adjLst/>
                </dgm:shape>
                <dgm:presOf/>
                <dgm:choose name="Name19">
                  <dgm:if name="Name20" func="var" arg="dir" op="equ" val="norm">
                    <dgm:constrLst>
                      <dgm:constr type="w" for="ch" forName="child3" refType="w"/>
                      <dgm:constr type="h" for="ch" forName="child3" refType="h"/>
                      <dgm:constr type="b" for="ch" forName="child3" refType="h"/>
                      <dgm:constr type="r" for="ch" forName="child3" refType="w"/>
                      <dgm:constr type="w" for="ch" forName="child3Text" refType="w" fact="0.7"/>
                      <dgm:constr type="h" for="ch" forName="child3Text" refType="h" fact="0.75"/>
                      <dgm:constr type="b" for="ch" forName="child3Text" refType="h"/>
                      <dgm:constr type="r" for="ch" forName="child3Text" refType="w"/>
                    </dgm:constrLst>
                  </dgm:if>
                  <dgm:else name="Name21">
                    <dgm:constrLst>
                      <dgm:constr type="w" for="ch" forName="child3" refType="w"/>
                      <dgm:constr type="h" for="ch" forName="child3" refType="h"/>
                      <dgm:constr type="b" for="ch" forName="child3" refType="h"/>
                      <dgm:constr type="l" for="ch" forName="child3"/>
                      <dgm:constr type="w" for="ch" forName="child3Text" refType="w" fact="0.7"/>
                      <dgm:constr type="h" for="ch" forName="child3Text" refType="h" fact="0.75"/>
                      <dgm:constr type="b" for="ch" forName="child3Text" refType="h"/>
                      <dgm:constr type="l" for="ch" forName="child3Text"/>
                    </dgm:constrLst>
                  </dgm:else>
                </dgm:choose>
                <dgm:ruleLst/>
                <dgm:layoutNode name="child3" styleLbl="bgAcc1">
                  <dgm:alg type="sp"/>
                  <dgm:shape xmlns:r="http://schemas.openxmlformats.org/officeDocument/2006/relationships" type="roundRect" r:blip="" zOrderOff="-4">
                    <dgm:adjLst>
                      <dgm:adj idx="1" val="0.1"/>
                    </dgm:adjLst>
                  </dgm:shape>
                  <dgm:presOf axis="ch des" ptType="node node" st="3 1" cnt="1 0"/>
                  <dgm:constrLst/>
                  <dgm:ruleLst/>
                </dgm:layoutNode>
                <dgm:layoutNode name="child3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2"/>
          </dgm:choose>
          <dgm:choose name="Name23">
            <dgm:if name="Name24" axis="ch ch" ptType="node node" st="4 1" cnt="1 0" func="cnt" op="gte" val="1">
              <dgm:layoutNode name="child4group">
                <dgm:alg type="composite">
                  <dgm:param type="horzAlign" val="none"/>
                  <dgm:param type="vertAlign" val="none"/>
                </dgm:alg>
                <dgm:shape xmlns:r="http://schemas.openxmlformats.org/officeDocument/2006/relationships" r:blip="">
                  <dgm:adjLst/>
                </dgm:shape>
                <dgm:presOf/>
                <dgm:choose name="Name25">
                  <dgm:if name="Name26" func="var" arg="dir" op="equ" val="norm">
                    <dgm:constrLst>
                      <dgm:constr type="w" for="ch" forName="child4" refType="w"/>
                      <dgm:constr type="h" for="ch" forName="child4" refType="h"/>
                      <dgm:constr type="b" for="ch" forName="child4" refType="h"/>
                      <dgm:constr type="l" for="ch" forName="child4"/>
                      <dgm:constr type="w" for="ch" forName="child4Text" refType="w" fact="0.7"/>
                      <dgm:constr type="h" for="ch" forName="child4Text" refType="h" fact="0.75"/>
                      <dgm:constr type="b" for="ch" forName="child4Text" refType="h"/>
                      <dgm:constr type="l" for="ch" forName="child4Text"/>
                    </dgm:constrLst>
                  </dgm:if>
                  <dgm:else name="Name27">
                    <dgm:constrLst>
                      <dgm:constr type="w" for="ch" forName="child4" refType="w"/>
                      <dgm:constr type="h" for="ch" forName="child4" refType="h"/>
                      <dgm:constr type="b" for="ch" forName="child4" refType="h"/>
                      <dgm:constr type="r" for="ch" forName="child4" refType="w"/>
                      <dgm:constr type="w" for="ch" forName="child4Text" refType="w" fact="0.7"/>
                      <dgm:constr type="h" for="ch" forName="child4Text" refType="h" fact="0.75"/>
                      <dgm:constr type="b" for="ch" forName="child4Text" refType="h"/>
                      <dgm:constr type="r" for="ch" forName="child4Text" refType="w"/>
                    </dgm:constrLst>
                  </dgm:else>
                </dgm:choose>
                <dgm:ruleLst/>
                <dgm:layoutNode name="child4" styleLbl="bgAcc1">
                  <dgm:alg type="sp"/>
                  <dgm:shape xmlns:r="http://schemas.openxmlformats.org/officeDocument/2006/relationships" type="roundRect" r:blip="" zOrderOff="-4">
                    <dgm:adjLst>
                      <dgm:adj idx="1" val="0.1"/>
                    </dgm:adjLst>
                  </dgm:shape>
                  <dgm:presOf axis="ch des" ptType="node node" st="4 1" cnt="1 0"/>
                  <dgm:constrLst/>
                  <dgm:ruleLst/>
                </dgm:layoutNode>
                <dgm:layoutNode name="child4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4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8"/>
          </dgm:choose>
          <dgm:layoutNode name="childPlaceholder">
            <dgm:alg type="sp"/>
            <dgm:shape xmlns:r="http://schemas.openxmlformats.org/officeDocument/2006/relationships" r:blip="">
              <dgm:adjLst/>
            </dgm:shape>
            <dgm:presOf/>
            <dgm:constrLst/>
            <dgm:ruleLst/>
          </dgm:layoutNode>
        </dgm:layoutNode>
        <dgm:layoutNode name="circle">
          <dgm:alg type="composite">
            <dgm:param type="ar" val="1"/>
          </dgm:alg>
          <dgm:shape xmlns:r="http://schemas.openxmlformats.org/officeDocument/2006/relationships" r:blip="">
            <dgm:adjLst/>
          </dgm:shape>
          <dgm:presOf/>
          <dgm:choose name="Name29">
            <dgm:if name="Name30" func="var" arg="dir" op="equ" val="norm">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r" for="ch" forName="quadrant1" refType="w" fact="0.5"/>
                <dgm:constr type="r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l" for="ch" forName="quadrant2" refType="w" fact="0.5"/>
                <dgm:constr type="l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l" for="ch" forName="quadrant3" refType="w" fact="0.5"/>
                <dgm:constr type="l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r" for="ch" forName="quadrant4" refType="w" fact="0.5"/>
                <dgm:constr type="rOff" for="ch" forName="quadrant4" refType="w" fact="-0.01"/>
              </dgm:constrLst>
            </dgm:if>
            <dgm:else name="Name31">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l" for="ch" forName="quadrant1" refType="w" fact="0.5"/>
                <dgm:constr type="l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r" for="ch" forName="quadrant2" refType="w" fact="0.5"/>
                <dgm:constr type="r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r" for="ch" forName="quadrant3" refType="w" fact="0.5"/>
                <dgm:constr type="r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l" for="ch" forName="quadrant4" refType="w" fact="0.5"/>
                <dgm:constr type="lOff" for="ch" forName="quadrant4" refType="w" fact="0.01"/>
              </dgm:constrLst>
            </dgm:else>
          </dgm:choose>
          <dgm:ruleLst/>
          <dgm:layoutNode name="quadrant1" styleLbl="node1">
            <dgm:varLst>
              <dgm:chMax val="1"/>
              <dgm:bulletEnabled val="1"/>
            </dgm:varLst>
            <dgm:alg type="tx"/>
            <dgm:choose name="Name32">
              <dgm:if name="Name33" func="var" arg="dir" op="equ" val="norm">
                <dgm:shape xmlns:r="http://schemas.openxmlformats.org/officeDocument/2006/relationships" type="pieWedge" r:blip="">
                  <dgm:adjLst/>
                </dgm:shape>
              </dgm:if>
              <dgm:else name="Name34">
                <dgm:shape xmlns:r="http://schemas.openxmlformats.org/officeDocument/2006/relationships" rot="90" type="pieWedge" r:blip="">
                  <dgm:adjLst/>
                </dgm:shape>
              </dgm:else>
            </dgm:choose>
            <dgm:presOf axis="ch" ptType="node" cnt="1"/>
            <dgm:constrLst/>
            <dgm:ruleLst>
              <dgm:rule type="primFontSz" val="5" fact="NaN" max="NaN"/>
            </dgm:ruleLst>
          </dgm:layoutNode>
          <dgm:layoutNode name="quadrant2" styleLbl="node1">
            <dgm:varLst>
              <dgm:chMax val="1"/>
              <dgm:bulletEnabled val="1"/>
            </dgm:varLst>
            <dgm:alg type="tx"/>
            <dgm:choose name="Name35">
              <dgm:if name="Name36" func="var" arg="dir" op="equ" val="norm">
                <dgm:shape xmlns:r="http://schemas.openxmlformats.org/officeDocument/2006/relationships" rot="90" type="pieWedge" r:blip="">
                  <dgm:adjLst/>
                </dgm:shape>
              </dgm:if>
              <dgm:else name="Name37">
                <dgm:shape xmlns:r="http://schemas.openxmlformats.org/officeDocument/2006/relationships" type="pieWedge" r:blip="">
                  <dgm:adjLst/>
                </dgm:shape>
              </dgm:else>
            </dgm:choose>
            <dgm:presOf axis="ch" ptType="node" st="2" cnt="1"/>
            <dgm:constrLst/>
            <dgm:ruleLst>
              <dgm:rule type="primFontSz" val="5" fact="NaN" max="NaN"/>
            </dgm:ruleLst>
          </dgm:layoutNode>
          <dgm:layoutNode name="quadrant3" styleLbl="node1">
            <dgm:varLst>
              <dgm:chMax val="1"/>
              <dgm:bulletEnabled val="1"/>
            </dgm:varLst>
            <dgm:alg type="tx"/>
            <dgm:choose name="Name38">
              <dgm:if name="Name39" func="var" arg="dir" op="equ" val="norm">
                <dgm:shape xmlns:r="http://schemas.openxmlformats.org/officeDocument/2006/relationships" rot="180" type="pieWedge" r:blip="">
                  <dgm:adjLst/>
                </dgm:shape>
              </dgm:if>
              <dgm:else name="Name40">
                <dgm:shape xmlns:r="http://schemas.openxmlformats.org/officeDocument/2006/relationships" rot="270" type="pieWedge" r:blip="">
                  <dgm:adjLst/>
                </dgm:shape>
              </dgm:else>
            </dgm:choose>
            <dgm:presOf axis="ch" ptType="node" st="3" cnt="1"/>
            <dgm:constrLst/>
            <dgm:ruleLst>
              <dgm:rule type="primFontSz" val="5" fact="NaN" max="NaN"/>
            </dgm:ruleLst>
          </dgm:layoutNode>
          <dgm:layoutNode name="quadrant4" styleLbl="node1">
            <dgm:varLst>
              <dgm:chMax val="1"/>
              <dgm:bulletEnabled val="1"/>
            </dgm:varLst>
            <dgm:alg type="tx"/>
            <dgm:choose name="Name41">
              <dgm:if name="Name42" func="var" arg="dir" op="equ" val="norm">
                <dgm:shape xmlns:r="http://schemas.openxmlformats.org/officeDocument/2006/relationships" rot="270" type="pieWedge" r:blip="">
                  <dgm:adjLst/>
                </dgm:shape>
              </dgm:if>
              <dgm:else name="Name43">
                <dgm:shape xmlns:r="http://schemas.openxmlformats.org/officeDocument/2006/relationships" rot="180" type="pieWedge" r:blip="">
                  <dgm:adjLst/>
                </dgm:shape>
              </dgm:else>
            </dgm:choose>
            <dgm:presOf axis="ch" ptType="node" st="4" cnt="1"/>
            <dgm:constrLst/>
            <dgm:ruleLst>
              <dgm:rule type="primFontSz" val="5" fact="NaN" max="NaN"/>
            </dgm:ruleLst>
          </dgm:layoutNode>
          <dgm:layoutNode name="quadrantPlaceholder">
            <dgm:alg type="sp"/>
            <dgm:shape xmlns:r="http://schemas.openxmlformats.org/officeDocument/2006/relationships" r:blip="">
              <dgm:adjLst/>
            </dgm:shape>
            <dgm:presOf/>
            <dgm:constrLst/>
            <dgm:ruleLst/>
          </dgm:layoutNode>
        </dgm:layoutNode>
        <dgm:layoutNode name="center1" styleLbl="fgShp">
          <dgm:alg type="sp"/>
          <dgm:choose name="Name44">
            <dgm:if name="Name45" func="var" arg="dir" op="equ" val="norm">
              <dgm:shape xmlns:r="http://schemas.openxmlformats.org/officeDocument/2006/relationships" type="circularArrow" r:blip="" zOrderOff="16">
                <dgm:adjLst/>
              </dgm:shape>
            </dgm:if>
            <dgm:else name="Name46">
              <dgm:shape xmlns:r="http://schemas.openxmlformats.org/officeDocument/2006/relationships" rot="180" type="leftCircularArrow" r:blip="" zOrderOff="16">
                <dgm:adjLst/>
              </dgm:shape>
            </dgm:else>
          </dgm:choose>
          <dgm:presOf/>
          <dgm:constrLst/>
          <dgm:ruleLst/>
        </dgm:layoutNode>
        <dgm:layoutNode name="center2" styleLbl="fgShp">
          <dgm:alg type="sp"/>
          <dgm:choose name="Name47">
            <dgm:if name="Name48" func="var" arg="dir" op="equ" val="norm">
              <dgm:shape xmlns:r="http://schemas.openxmlformats.org/officeDocument/2006/relationships" rot="180" type="circularArrow" r:blip="" zOrderOff="16">
                <dgm:adjLst/>
              </dgm:shape>
            </dgm:if>
            <dgm:else name="Name49">
              <dgm:shape xmlns:r="http://schemas.openxmlformats.org/officeDocument/2006/relationships" type="leftCircularArrow" r:blip="" zOrderOff="16">
                <dgm:adjLst/>
              </dgm:shape>
            </dgm:else>
          </dgm:choose>
          <dgm:presOf/>
          <dgm:constrLst/>
          <dgm:ruleLst/>
        </dgm:layoutNode>
      </dgm:if>
      <dgm:else name="Name50"/>
    </dgm:choose>
  </dgm:layoutNode>
</dgm:layoutDef>
</file>

<file path=ppt/diagrams/layout3.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radial2">
  <dgm:title val=""/>
  <dgm:desc val=""/>
  <dgm:catLst>
    <dgm:cat type="relationship" pri="20000"/>
    <dgm:cat type="convert" pri="9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ite">
    <dgm:varLst>
      <dgm:chMax val="5"/>
      <dgm:dir/>
      <dgm:animLvl val="ctr"/>
      <dgm:resizeHandles val="exact"/>
    </dgm:varLst>
    <dgm:alg type="composite"/>
    <dgm:shape xmlns:r="http://schemas.openxmlformats.org/officeDocument/2006/relationships" r:blip="">
      <dgm:adjLst/>
    </dgm:shape>
    <dgm:presOf/>
    <dgm:constrLst>
      <dgm:constr type="w" for="ch" forName="cycle" refType="w"/>
      <dgm:constr type="h" for="ch" forName="cycle" refType="h"/>
    </dgm:constrLst>
    <dgm:ruleLst/>
    <dgm:layoutNode name="cycle">
      <dgm:choose name="Name0">
        <dgm:if name="Name1" func="var" arg="dir" op="equ" val="norm">
          <dgm:choose name="Name2">
            <dgm:if name="Name3" axis="ch" ptType="node" func="cnt" op="lte" val="1">
              <dgm:alg type="cycle">
                <dgm:param type="stAng" val="90"/>
                <dgm:param type="spanAng" val="360"/>
                <dgm:param type="ctrShpMap" val="fNode"/>
              </dgm:alg>
            </dgm:if>
            <dgm:if name="Name4" axis="ch" ptType="node" func="cnt" op="equ" val="2">
              <dgm:alg type="cycle">
                <dgm:param type="stAng" val="70"/>
                <dgm:param type="spanAng" val="40"/>
                <dgm:param type="ctrShpMap" val="fNode"/>
              </dgm:alg>
            </dgm:if>
            <dgm:if name="Name5" axis="ch" ptType="node" func="cnt" op="equ" val="3">
              <dgm:alg type="cycle">
                <dgm:param type="stAng" val="60"/>
                <dgm:param type="spanAng" val="60"/>
                <dgm:param type="ctrShpMap" val="fNode"/>
              </dgm:alg>
            </dgm:if>
            <dgm:else name="Name6">
              <dgm:alg type="cycle">
                <dgm:param type="stAng" val="45"/>
                <dgm:param type="spanAng" val="90"/>
                <dgm:param type="ctrShpMap" val="fNode"/>
              </dgm:alg>
            </dgm:else>
          </dgm:choose>
        </dgm:if>
        <dgm:else name="Name7">
          <dgm:choose name="Name8">
            <dgm:if name="Name9" axis="ch" ptType="node" func="cnt" op="lte" val="1">
              <dgm:alg type="cycle">
                <dgm:param type="stAng" val="-90"/>
                <dgm:param type="spanAng" val="-360"/>
                <dgm:param type="ctrShpMap" val="fNode"/>
              </dgm:alg>
            </dgm:if>
            <dgm:if name="Name10" axis="ch" ptType="node" func="cnt" op="equ" val="2">
              <dgm:alg type="cycle">
                <dgm:param type="stAng" val="-70"/>
                <dgm:param type="spanAng" val="-40"/>
                <dgm:param type="ctrShpMap" val="fNode"/>
              </dgm:alg>
            </dgm:if>
            <dgm:if name="Name11" axis="ch" ptType="node" func="cnt" op="equ" val="3">
              <dgm:alg type="cycle">
                <dgm:param type="stAng" val="-60"/>
                <dgm:param type="spanAng" val="-60"/>
                <dgm:param type="ctrShpMap" val="fNode"/>
              </dgm:alg>
            </dgm:if>
            <dgm:else name="Name12">
              <dgm:alg type="cycle">
                <dgm:param type="stAng" val="-45"/>
                <dgm:param type="spanAng" val="-90"/>
                <dgm:param type="ctrShpMap" val="fNode"/>
              </dgm:alg>
            </dgm:else>
          </dgm:choose>
        </dgm:else>
      </dgm:choose>
      <dgm:shape xmlns:r="http://schemas.openxmlformats.org/officeDocument/2006/relationships" r:blip="">
        <dgm:adjLst/>
      </dgm:shape>
      <dgm:presOf/>
      <dgm:constrLst>
        <dgm:constr type="sp" val="20"/>
        <dgm:constr type="w" for="ch" forName="centerShape" refType="w"/>
        <dgm:constr type="w" for="ch" forName="node" refType="w" refFor="ch" refForName="centerShape" fact="1.5"/>
        <dgm:constr type="sibSp" refType="w" refFor="ch" refForName="centerShape" op="equ" fact="0.08"/>
        <dgm:constr type="primFontSz" for="des" forName="parentNode" op="equ" val="65"/>
        <dgm:constr type="secFontSz" for="des" forName="childNode" op="equ" val="65"/>
      </dgm:constrLst>
      <dgm:ruleLst/>
      <dgm:choose name="Name13">
        <dgm:if name="Name14" axis="ch" ptType="node" hideLastTrans="0" func="cnt" op="gte" val="1">
          <dgm:layoutNode name="centerShape" styleLbl="node0">
            <dgm:alg type="composite"/>
            <dgm:shape xmlns:r="http://schemas.openxmlformats.org/officeDocument/2006/relationships" r:blip="">
              <dgm:adjLst/>
            </dgm:shape>
            <dgm:presOf axis="ch" ptType="node" cnt="1"/>
            <dgm:constrLst>
              <dgm:constr type="w" for="ch" forName="connSite" refType="w" fact="0.7"/>
              <dgm:constr type="h" for="ch" forName="connSite" refType="w" fact="0.7"/>
              <dgm:constr type="ctrX" for="ch" forName="connSite" refType="w" fact="0.5"/>
              <dgm:constr type="ctrY" for="ch" forName="connSite" refType="h" fact="0.5"/>
              <dgm:constr type="w" for="ch" forName="visible" refType="w"/>
              <dgm:constr type="h" for="ch" forName="visible" refType="w"/>
              <dgm:constr type="ctrX" for="ch" forName="visible" refType="w" fact="0.5"/>
              <dgm:constr type="ctrY" for="ch" forName="visible" refType="h" fact="0.5"/>
            </dgm:constrLst>
            <dgm:ruleLst/>
            <dgm:layoutNode name="connSite">
              <dgm:alg type="sp"/>
              <dgm:shape xmlns:r="http://schemas.openxmlformats.org/officeDocument/2006/relationships" type="ellipse" r:blip="" hideGeom="1">
                <dgm:adjLst/>
              </dgm:shape>
              <dgm:presOf/>
              <dgm:constrLst/>
              <dgm:ruleLst/>
            </dgm:layoutNode>
            <dgm:layoutNode name="visible">
              <dgm:alg type="sp"/>
              <dgm:shape xmlns:r="http://schemas.openxmlformats.org/officeDocument/2006/relationships" type="ellipse" r:blip="" blipPhldr="1">
                <dgm:adjLst/>
              </dgm:shape>
              <dgm:presOf/>
              <dgm:constrLst/>
              <dgm:ruleLst/>
            </dgm:layoutNode>
          </dgm:layoutNode>
        </dgm:if>
        <dgm:else name="Name15"/>
      </dgm:choose>
      <dgm:forEach name="Name16" axis="ch">
        <dgm:forEach name="Name17" axis="self" ptType="node">
          <dgm:layoutNode name="node">
            <dgm:alg type="composite"/>
            <dgm:shape xmlns:r="http://schemas.openxmlformats.org/officeDocument/2006/relationships" r:blip="">
              <dgm:adjLst/>
            </dgm:shape>
            <dgm:presOf/>
            <dgm:choose name="Name18">
              <dgm:if name="Name19" func="var" arg="dir" op="equ" val="norm">
                <dgm:constrLst>
                  <dgm:constr type="t" for="ch" forName="parentNode"/>
                  <dgm:constr type="l" for="ch" forName="parentNode"/>
                  <dgm:constr type="w" for="ch" forName="parentNode" refType="w" fact="0.4"/>
                  <dgm:constr type="h" for="ch" forName="parentNode" refType="w" refFor="ch" refForName="parentNode" op="equ"/>
                  <dgm:constr type="ctrY" for="ch" forName="childNode" refType="h" refFor="ch" refForName="parentNode" fact="0.5"/>
                  <dgm:constr type="l" for="ch" forName="childNode" refType="w" refFor="ch" refForName="parentNode" op="equ" fact="1.1"/>
                  <dgm:constr type="w" for="ch" forName="childNode" refType="w" fact="0.6"/>
                  <dgm:constr type="h" for="ch" forName="childNode" refType="h" refFor="ch" refForName="parentNode"/>
                </dgm:constrLst>
              </dgm:if>
              <dgm:else name="Name20">
                <dgm:constrLst>
                  <dgm:constr type="t" for="ch" forName="parentNode"/>
                  <dgm:constr type="r" for="ch" forName="parentNode" refType="w"/>
                  <dgm:constr type="w" for="ch" forName="parentNode" refType="w" fact="0.4"/>
                  <dgm:constr type="h" for="ch" forName="parentNode" refType="w" refFor="ch" refForName="parentNode" op="equ"/>
                  <dgm:constr type="ctrY" for="ch" forName="childNode" refType="h" refFor="ch" refForName="parentNode" fact="0.5"/>
                  <dgm:constr type="l" for="ch" forName="childNode"/>
                  <dgm:constr type="w" for="ch" forName="childNode" refType="w" fact="0.6"/>
                  <dgm:constr type="h" for="ch" forName="childNode" refType="h" refFor="ch" refForName="parentNode"/>
                </dgm:constrLst>
              </dgm:else>
            </dgm:choose>
            <dgm:ruleLst/>
            <dgm:layoutNode name="parentNode" styleLbl="node1">
              <dgm:varLst>
                <dgm:chMax val="1"/>
                <dgm:bulletEnabled val="1"/>
              </dgm:varLst>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childNode" styleLbl="revTx" moveWith="parentNode">
              <dgm:varLst>
                <dgm:bulletEnabled val="1"/>
              </dgm:varLst>
              <dgm:alg type="tx">
                <dgm:param type="txAnchorVertCh" val="mid"/>
                <dgm:param type="stBulletLvl" val="1"/>
              </dgm:alg>
              <dgm:choose name="Name21">
                <dgm:if name="Name22" axis="ch" ptType="node" func="cnt" op="gte" val="1">
                  <dgm:shape xmlns:r="http://schemas.openxmlformats.org/officeDocument/2006/relationships" type="rect" r:blip="">
                    <dgm:adjLst/>
                  </dgm:shape>
                </dgm:if>
                <dgm:else name="Name23">
                  <dgm:shape xmlns:r="http://schemas.openxmlformats.org/officeDocument/2006/relationships" type="rect" r:blip="" hideGeom="1">
                    <dgm:adjLst/>
                  </dgm:shape>
                </dgm:else>
              </dgm:choose>
              <dgm:presOf axis="des" ptType="node"/>
              <dgm:constrLst>
                <dgm:constr type="tMarg"/>
                <dgm:constr type="bMarg"/>
                <dgm:constr type="lMarg"/>
                <dgm:constr type="rMarg"/>
              </dgm:constrLst>
              <dgm:ruleLst>
                <dgm:rule type="secFontSz" val="5" fact="NaN" max="NaN"/>
              </dgm:ruleLst>
            </dgm:layoutNode>
          </dgm:layoutNode>
        </dgm:forEach>
        <dgm:forEach name="Name24" axis="self" ptType="parTrans" cnt="1">
          <dgm:layoutNode name="Name25">
            <dgm:alg type="conn">
              <dgm:param type="dim" val="1D"/>
              <dgm:param type="endSty" val="noArr"/>
              <dgm:param type="begPts" val="auto"/>
              <dgm:param type="endPts" val="auto"/>
              <dgm:param type="srcNode" val="connSite"/>
              <dgm:param type="dstNode" val="parentNode"/>
            </dgm:alg>
            <dgm:shape xmlns:r="http://schemas.openxmlformats.org/officeDocument/2006/relationships" type="conn" r:blip="" zOrderOff="-99">
              <dgm:adjLst/>
            </dgm:shape>
            <dgm:presOf axis="self"/>
            <dgm:constrLst>
              <dgm:constr type="connDist"/>
              <dgm:constr type="w" val="1"/>
              <dgm:constr type="h" val="5"/>
              <dgm:constr type="begPad"/>
              <dgm:constr type="endPad"/>
            </dgm:constrLst>
            <dgm:ruleLst/>
          </dgm:layoutNode>
        </dgm:forEach>
      </dgm:forEach>
    </dgm:layoutNode>
  </dgm:layoutNode>
</dgm:layoutDef>
</file>

<file path=ppt/diagrams/layout5.xml><?xml version="1.0" encoding="utf-8"?>
<dgm:layoutDef xmlns:dgm="http://schemas.openxmlformats.org/drawingml/2006/diagram" xmlns:a="http://schemas.openxmlformats.org/drawingml/2006/main" uniqueId="urn:microsoft.com/office/officeart/2005/8/layout/radial1">
  <dgm:title val=""/>
  <dgm:desc val=""/>
  <dgm:catLst>
    <dgm:cat type="relationship" pri="22000"/>
    <dgm:cat type="cycle" pri="10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node" refType="w" refFor="ch" refForName="centerShape" op="equ"/>
      <dgm:constr type="sp" refType="w" refFor="ch" refForName="node" fact="0.3"/>
      <dgm:constr type="sibSp" refType="w" refFor="ch" refForName="node" fact="0.3"/>
      <dgm:constr type="primFontSz" for="ch" forName="centerShape" val="65"/>
      <dgm:constr type="primFontSz" for="des" forName="node" op="equ" val="65"/>
      <dgm:constr type="primFontSz" for="des" forName="connTx" val="55"/>
      <dgm:constr type="primFontSz" for="des" forName="connTx" refType="primFontSz" refFor="ch" refForName="centerShape" op="lte" fact="0.8"/>
    </dgm:constrLst>
    <dgm:ruleLst/>
    <dgm:forEach name="Name6"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name="Name7" axis="ch">
        <dgm:forEach name="Name8" axis="self" ptType="parTrans">
          <dgm:layoutNode name="Name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connDist"/>
              <dgm:constr type="userA" for="ch" refType="connDist"/>
              <dgm:constr type="w" val="1"/>
              <dgm:constr type="h" val="5"/>
              <dgm:constr type="begPad"/>
              <dgm:constr type="endPad"/>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w" val="NaN" fact="0.8" max="NaN"/>
                <dgm:rule type="h" val="NaN" fact="1" max="NaN"/>
                <dgm:rule type="primFontSz" val="5" fact="NaN" max="NaN"/>
              </dgm:ruleLst>
            </dgm:layoutNode>
          </dgm:layoutNode>
        </dgm:forEach>
        <dgm:forEach name="Name10"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cycle4">
  <dgm:title val=""/>
  <dgm:desc val=""/>
  <dgm:catLst>
    <dgm:cat type="relationship" pri="26000"/>
    <dgm:cat type="cycle" pri="13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ampData>
  <dgm:style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cycleMatrixDiagram">
    <dgm:varLst>
      <dgm:chMax val="1"/>
      <dgm:dir/>
      <dgm:animLvl val="lvl"/>
      <dgm:resizeHandles val="exact"/>
    </dgm:varLst>
    <dgm:alg type="composite">
      <dgm:param type="ar" val="1.3"/>
    </dgm:alg>
    <dgm:shape xmlns:r="http://schemas.openxmlformats.org/officeDocument/2006/relationships" r:blip="">
      <dgm:adjLst/>
    </dgm:shape>
    <dgm:presOf/>
    <dgm:constrLst>
      <dgm:constr type="w" for="ch" forName="children" refType="w"/>
      <dgm:constr type="h" for="ch" forName="children" refType="w" refFor="ch" refForName="children" fact="0.77"/>
      <dgm:constr type="ctrX" for="ch" forName="children" refType="w" fact="0.5"/>
      <dgm:constr type="ctrY" for="ch" forName="children" refType="h" fact="0.5"/>
      <dgm:constr type="w" for="ch" forName="circle" refType="w"/>
      <dgm:constr type="h" for="ch" forName="circle" refType="h"/>
      <dgm:constr type="ctrX" for="ch" forName="circle" refType="w" fact="0.5"/>
      <dgm:constr type="ctrY" for="ch" forName="circle" refType="h" fact="0.5"/>
      <dgm:constr type="w" for="ch" forName="center1" refType="w" fact="0.115"/>
      <dgm:constr type="h" for="ch" forName="center1" refType="w" fact="0.1"/>
      <dgm:constr type="ctrX" for="ch" forName="center1" refType="w" fact="0.5"/>
      <dgm:constr type="ctrY" for="ch" forName="center1" refType="h" fact="0.475"/>
      <dgm:constr type="w" for="ch" forName="center2" refType="w" fact="0.115"/>
      <dgm:constr type="h" for="ch" forName="center2" refType="w" fact="0.1"/>
      <dgm:constr type="ctrX" for="ch" forName="center2" refType="w" fact="0.5"/>
      <dgm:constr type="ctrY" for="ch" forName="center2" refType="h" fact="0.525"/>
    </dgm:constrLst>
    <dgm:ruleLst/>
    <dgm:choose name="Name0">
      <dgm:if name="Name1" axis="ch" ptType="node" func="cnt" op="gte" val="1">
        <dgm:layoutNode name="children">
          <dgm:alg type="composite">
            <dgm:param type="ar" val="1.3"/>
          </dgm:alg>
          <dgm:shape xmlns:r="http://schemas.openxmlformats.org/officeDocument/2006/relationships" r:blip="">
            <dgm:adjLst/>
          </dgm:shape>
          <dgm:presOf/>
          <dgm:choose name="Name2">
            <dgm:if name="Name3" func="var" arg="dir" op="equ" val="norm">
              <dgm:constrLst>
                <dgm:constr type="primFontSz" for="des" ptType="node" op="equ" val="65"/>
                <dgm:constr type="w" for="ch" forName="child1group" refType="w" fact="0.38"/>
                <dgm:constr type="h" for="ch" forName="child1group" refType="h" fact="0.32"/>
                <dgm:constr type="t" for="ch" forName="child1group"/>
                <dgm:constr type="l" for="ch" forName="child1group"/>
                <dgm:constr type="w" for="ch" forName="child2group" refType="w" fact="0.38"/>
                <dgm:constr type="h" for="ch" forName="child2group" refType="h" fact="0.32"/>
                <dgm:constr type="t" for="ch" forName="child2group"/>
                <dgm:constr type="r" for="ch" forName="child2group" refType="w"/>
                <dgm:constr type="w" for="ch" forName="child3group" refType="w" fact="0.38"/>
                <dgm:constr type="h" for="ch" forName="child3group" refType="h" fact="0.32"/>
                <dgm:constr type="b" for="ch" forName="child3group" refType="h"/>
                <dgm:constr type="r" for="ch" forName="child3group" refType="w"/>
                <dgm:constr type="w" for="ch" forName="child4group" refType="w" fact="0.38"/>
                <dgm:constr type="h" for="ch" forName="child4group" refType="h" fact="0.32"/>
                <dgm:constr type="b" for="ch" forName="child4group" refType="h"/>
                <dgm:constr type="l" for="ch" forName="child4group"/>
              </dgm:constrLst>
            </dgm:if>
            <dgm:else name="Name4">
              <dgm:constrLst>
                <dgm:constr type="primFontSz" for="des" ptType="node" op="equ" val="65"/>
                <dgm:constr type="w" for="ch" forName="child1group" refType="w" fact="0.38"/>
                <dgm:constr type="h" for="ch" forName="child1group" refType="h" fact="0.32"/>
                <dgm:constr type="t" for="ch" forName="child1group"/>
                <dgm:constr type="r" for="ch" forName="child1group" refType="w"/>
                <dgm:constr type="w" for="ch" forName="child2group" refType="w" fact="0.38"/>
                <dgm:constr type="h" for="ch" forName="child2group" refType="h" fact="0.32"/>
                <dgm:constr type="t" for="ch" forName="child2group"/>
                <dgm:constr type="l" for="ch" forName="child2group"/>
                <dgm:constr type="w" for="ch" forName="child3group" refType="w" fact="0.38"/>
                <dgm:constr type="h" for="ch" forName="child3group" refType="h" fact="0.32"/>
                <dgm:constr type="b" for="ch" forName="child3group" refType="h"/>
                <dgm:constr type="l" for="ch" forName="child3group"/>
                <dgm:constr type="w" for="ch" forName="child4group" refType="w" fact="0.38"/>
                <dgm:constr type="h" for="ch" forName="child4group" refType="h" fact="0.32"/>
                <dgm:constr type="b" for="ch" forName="child4group" refType="h"/>
                <dgm:constr type="r" for="ch" forName="child4group" refType="w"/>
              </dgm:constrLst>
            </dgm:else>
          </dgm:choose>
          <dgm:ruleLst/>
          <dgm:choose name="Name5">
            <dgm:if name="Name6" axis="ch ch" ptType="node node" st="1 1" cnt="1 0" func="cnt" op="gte" val="1">
              <dgm:layoutNode name="child1group">
                <dgm:alg type="composite">
                  <dgm:param type="horzAlign" val="none"/>
                  <dgm:param type="vertAlign" val="none"/>
                </dgm:alg>
                <dgm:shape xmlns:r="http://schemas.openxmlformats.org/officeDocument/2006/relationships" r:blip="">
                  <dgm:adjLst/>
                </dgm:shape>
                <dgm:presOf/>
                <dgm:choose name="Name7">
                  <dgm:if name="Name8" func="var" arg="dir" op="equ" val="norm">
                    <dgm:constrLst>
                      <dgm:constr type="w" for="ch" forName="child1" refType="w"/>
                      <dgm:constr type="h" for="ch" forName="child1" refType="h"/>
                      <dgm:constr type="t" for="ch" forName="child1"/>
                      <dgm:constr type="l" for="ch" forName="child1"/>
                      <dgm:constr type="w" for="ch" forName="child1Text" refType="w" fact="0.7"/>
                      <dgm:constr type="h" for="ch" forName="child1Text" refType="h" fact="0.75"/>
                      <dgm:constr type="t" for="ch" forName="child1Text"/>
                      <dgm:constr type="l" for="ch" forName="child1Text"/>
                    </dgm:constrLst>
                  </dgm:if>
                  <dgm:else name="Name9">
                    <dgm:constrLst>
                      <dgm:constr type="w" for="ch" forName="child1" refType="w"/>
                      <dgm:constr type="h" for="ch" forName="child1" refType="h"/>
                      <dgm:constr type="t" for="ch" forName="child1"/>
                      <dgm:constr type="r" for="ch" forName="child1" refType="w"/>
                      <dgm:constr type="w" for="ch" forName="child1Text" refType="w" fact="0.7"/>
                      <dgm:constr type="h" for="ch" forName="child1Text" refType="h" fact="0.75"/>
                      <dgm:constr type="t" for="ch" forName="child1Text"/>
                      <dgm:constr type="r" for="ch" forName="child1Text" refType="w"/>
                    </dgm:constrLst>
                  </dgm:else>
                </dgm:choose>
                <dgm:ruleLst/>
                <dgm:layoutNode name="child1" styleLbl="bgAcc1">
                  <dgm:alg type="sp"/>
                  <dgm:shape xmlns:r="http://schemas.openxmlformats.org/officeDocument/2006/relationships" type="roundRect" r:blip="" zOrderOff="-2">
                    <dgm:adjLst>
                      <dgm:adj idx="1" val="0.1"/>
                    </dgm:adjLst>
                  </dgm:shape>
                  <dgm:presOf axis="ch des" ptType="node node" st="1 1" cnt="1 0"/>
                  <dgm:constrLst/>
                  <dgm:ruleLst/>
                </dgm:layoutNode>
                <dgm:layoutNode name="child1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0"/>
          </dgm:choose>
          <dgm:choose name="Name11">
            <dgm:if name="Name12" axis="ch ch" ptType="node node" st="2 1" cnt="1 0" func="cnt" op="gte" val="1">
              <dgm:layoutNode name="child2group">
                <dgm:alg type="composite">
                  <dgm:param type="horzAlign" val="none"/>
                  <dgm:param type="vertAlign" val="none"/>
                </dgm:alg>
                <dgm:shape xmlns:r="http://schemas.openxmlformats.org/officeDocument/2006/relationships" r:blip="">
                  <dgm:adjLst/>
                </dgm:shape>
                <dgm:choose name="Name13">
                  <dgm:if name="Name14" func="var" arg="dir" op="equ" val="norm">
                    <dgm:constrLst>
                      <dgm:constr type="w" for="ch" forName="child2" refType="w"/>
                      <dgm:constr type="h" for="ch" forName="child2" refType="h"/>
                      <dgm:constr type="t" for="ch" forName="child2"/>
                      <dgm:constr type="r" for="ch" forName="child2" refType="w"/>
                      <dgm:constr type="w" for="ch" forName="child2Text" refType="w" fact="0.7"/>
                      <dgm:constr type="h" for="ch" forName="child2Text" refType="h" fact="0.75"/>
                      <dgm:constr type="t" for="ch" forName="child2Text"/>
                      <dgm:constr type="r" for="ch" forName="child2Text" refType="w"/>
                    </dgm:constrLst>
                  </dgm:if>
                  <dgm:else name="Name15">
                    <dgm:constrLst>
                      <dgm:constr type="w" for="ch" forName="child2" refType="w"/>
                      <dgm:constr type="h" for="ch" forName="child2" refType="h"/>
                      <dgm:constr type="t" for="ch" forName="child2"/>
                      <dgm:constr type="l" for="ch" forName="child2"/>
                      <dgm:constr type="w" for="ch" forName="child2Text" refType="w" fact="0.7"/>
                      <dgm:constr type="h" for="ch" forName="child2Text" refType="h" fact="0.75"/>
                      <dgm:constr type="t" for="ch" forName="child2Text"/>
                      <dgm:constr type="l" for="ch" forName="child2Text"/>
                    </dgm:constrLst>
                  </dgm:else>
                </dgm:choose>
                <dgm:ruleLst/>
                <dgm:layoutNode name="child2" styleLbl="bgAcc1">
                  <dgm:alg type="sp"/>
                  <dgm:shape xmlns:r="http://schemas.openxmlformats.org/officeDocument/2006/relationships" type="roundRect" r:blip="" zOrderOff="-2">
                    <dgm:adjLst>
                      <dgm:adj idx="1" val="0.1"/>
                    </dgm:adjLst>
                  </dgm:shape>
                  <dgm:presOf axis="ch des" ptType="node node" st="2 1" cnt="1 0"/>
                  <dgm:constrLst/>
                  <dgm:ruleLst/>
                </dgm:layoutNode>
                <dgm:layoutNode name="child2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6"/>
          </dgm:choose>
          <dgm:choose name="Name17">
            <dgm:if name="Name18" axis="ch ch" ptType="node node" st="3 1" cnt="1 0" func="cnt" op="gte" val="1">
              <dgm:layoutNode name="child3group">
                <dgm:alg type="composite">
                  <dgm:param type="horzAlign" val="none"/>
                  <dgm:param type="vertAlign" val="none"/>
                </dgm:alg>
                <dgm:shape xmlns:r="http://schemas.openxmlformats.org/officeDocument/2006/relationships" r:blip="">
                  <dgm:adjLst/>
                </dgm:shape>
                <dgm:presOf/>
                <dgm:choose name="Name19">
                  <dgm:if name="Name20" func="var" arg="dir" op="equ" val="norm">
                    <dgm:constrLst>
                      <dgm:constr type="w" for="ch" forName="child3" refType="w"/>
                      <dgm:constr type="h" for="ch" forName="child3" refType="h"/>
                      <dgm:constr type="b" for="ch" forName="child3" refType="h"/>
                      <dgm:constr type="r" for="ch" forName="child3" refType="w"/>
                      <dgm:constr type="w" for="ch" forName="child3Text" refType="w" fact="0.7"/>
                      <dgm:constr type="h" for="ch" forName="child3Text" refType="h" fact="0.75"/>
                      <dgm:constr type="b" for="ch" forName="child3Text" refType="h"/>
                      <dgm:constr type="r" for="ch" forName="child3Text" refType="w"/>
                    </dgm:constrLst>
                  </dgm:if>
                  <dgm:else name="Name21">
                    <dgm:constrLst>
                      <dgm:constr type="w" for="ch" forName="child3" refType="w"/>
                      <dgm:constr type="h" for="ch" forName="child3" refType="h"/>
                      <dgm:constr type="b" for="ch" forName="child3" refType="h"/>
                      <dgm:constr type="l" for="ch" forName="child3"/>
                      <dgm:constr type="w" for="ch" forName="child3Text" refType="w" fact="0.7"/>
                      <dgm:constr type="h" for="ch" forName="child3Text" refType="h" fact="0.75"/>
                      <dgm:constr type="b" for="ch" forName="child3Text" refType="h"/>
                      <dgm:constr type="l" for="ch" forName="child3Text"/>
                    </dgm:constrLst>
                  </dgm:else>
                </dgm:choose>
                <dgm:ruleLst/>
                <dgm:layoutNode name="child3" styleLbl="bgAcc1">
                  <dgm:alg type="sp"/>
                  <dgm:shape xmlns:r="http://schemas.openxmlformats.org/officeDocument/2006/relationships" type="roundRect" r:blip="" zOrderOff="-4">
                    <dgm:adjLst>
                      <dgm:adj idx="1" val="0.1"/>
                    </dgm:adjLst>
                  </dgm:shape>
                  <dgm:presOf axis="ch des" ptType="node node" st="3 1" cnt="1 0"/>
                  <dgm:constrLst/>
                  <dgm:ruleLst/>
                </dgm:layoutNode>
                <dgm:layoutNode name="child3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2"/>
          </dgm:choose>
          <dgm:choose name="Name23">
            <dgm:if name="Name24" axis="ch ch" ptType="node node" st="4 1" cnt="1 0" func="cnt" op="gte" val="1">
              <dgm:layoutNode name="child4group">
                <dgm:alg type="composite">
                  <dgm:param type="horzAlign" val="none"/>
                  <dgm:param type="vertAlign" val="none"/>
                </dgm:alg>
                <dgm:shape xmlns:r="http://schemas.openxmlformats.org/officeDocument/2006/relationships" r:blip="">
                  <dgm:adjLst/>
                </dgm:shape>
                <dgm:presOf/>
                <dgm:choose name="Name25">
                  <dgm:if name="Name26" func="var" arg="dir" op="equ" val="norm">
                    <dgm:constrLst>
                      <dgm:constr type="w" for="ch" forName="child4" refType="w"/>
                      <dgm:constr type="h" for="ch" forName="child4" refType="h"/>
                      <dgm:constr type="b" for="ch" forName="child4" refType="h"/>
                      <dgm:constr type="l" for="ch" forName="child4"/>
                      <dgm:constr type="w" for="ch" forName="child4Text" refType="w" fact="0.7"/>
                      <dgm:constr type="h" for="ch" forName="child4Text" refType="h" fact="0.75"/>
                      <dgm:constr type="b" for="ch" forName="child4Text" refType="h"/>
                      <dgm:constr type="l" for="ch" forName="child4Text"/>
                    </dgm:constrLst>
                  </dgm:if>
                  <dgm:else name="Name27">
                    <dgm:constrLst>
                      <dgm:constr type="w" for="ch" forName="child4" refType="w"/>
                      <dgm:constr type="h" for="ch" forName="child4" refType="h"/>
                      <dgm:constr type="b" for="ch" forName="child4" refType="h"/>
                      <dgm:constr type="r" for="ch" forName="child4" refType="w"/>
                      <dgm:constr type="w" for="ch" forName="child4Text" refType="w" fact="0.7"/>
                      <dgm:constr type="h" for="ch" forName="child4Text" refType="h" fact="0.75"/>
                      <dgm:constr type="b" for="ch" forName="child4Text" refType="h"/>
                      <dgm:constr type="r" for="ch" forName="child4Text" refType="w"/>
                    </dgm:constrLst>
                  </dgm:else>
                </dgm:choose>
                <dgm:ruleLst/>
                <dgm:layoutNode name="child4" styleLbl="bgAcc1">
                  <dgm:alg type="sp"/>
                  <dgm:shape xmlns:r="http://schemas.openxmlformats.org/officeDocument/2006/relationships" type="roundRect" r:blip="" zOrderOff="-4">
                    <dgm:adjLst>
                      <dgm:adj idx="1" val="0.1"/>
                    </dgm:adjLst>
                  </dgm:shape>
                  <dgm:presOf axis="ch des" ptType="node node" st="4 1" cnt="1 0"/>
                  <dgm:constrLst/>
                  <dgm:ruleLst/>
                </dgm:layoutNode>
                <dgm:layoutNode name="child4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4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8"/>
          </dgm:choose>
          <dgm:layoutNode name="childPlaceholder">
            <dgm:alg type="sp"/>
            <dgm:shape xmlns:r="http://schemas.openxmlformats.org/officeDocument/2006/relationships" r:blip="">
              <dgm:adjLst/>
            </dgm:shape>
            <dgm:presOf/>
            <dgm:constrLst/>
            <dgm:ruleLst/>
          </dgm:layoutNode>
        </dgm:layoutNode>
        <dgm:layoutNode name="circle">
          <dgm:alg type="composite">
            <dgm:param type="ar" val="1"/>
          </dgm:alg>
          <dgm:shape xmlns:r="http://schemas.openxmlformats.org/officeDocument/2006/relationships" r:blip="">
            <dgm:adjLst/>
          </dgm:shape>
          <dgm:presOf/>
          <dgm:choose name="Name29">
            <dgm:if name="Name30" func="var" arg="dir" op="equ" val="norm">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r" for="ch" forName="quadrant1" refType="w" fact="0.5"/>
                <dgm:constr type="r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l" for="ch" forName="quadrant2" refType="w" fact="0.5"/>
                <dgm:constr type="l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l" for="ch" forName="quadrant3" refType="w" fact="0.5"/>
                <dgm:constr type="l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r" for="ch" forName="quadrant4" refType="w" fact="0.5"/>
                <dgm:constr type="rOff" for="ch" forName="quadrant4" refType="w" fact="-0.01"/>
              </dgm:constrLst>
            </dgm:if>
            <dgm:else name="Name31">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l" for="ch" forName="quadrant1" refType="w" fact="0.5"/>
                <dgm:constr type="l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r" for="ch" forName="quadrant2" refType="w" fact="0.5"/>
                <dgm:constr type="r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r" for="ch" forName="quadrant3" refType="w" fact="0.5"/>
                <dgm:constr type="r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l" for="ch" forName="quadrant4" refType="w" fact="0.5"/>
                <dgm:constr type="lOff" for="ch" forName="quadrant4" refType="w" fact="0.01"/>
              </dgm:constrLst>
            </dgm:else>
          </dgm:choose>
          <dgm:ruleLst/>
          <dgm:layoutNode name="quadrant1" styleLbl="node1">
            <dgm:varLst>
              <dgm:chMax val="1"/>
              <dgm:bulletEnabled val="1"/>
            </dgm:varLst>
            <dgm:alg type="tx"/>
            <dgm:choose name="Name32">
              <dgm:if name="Name33" func="var" arg="dir" op="equ" val="norm">
                <dgm:shape xmlns:r="http://schemas.openxmlformats.org/officeDocument/2006/relationships" type="pieWedge" r:blip="">
                  <dgm:adjLst/>
                </dgm:shape>
              </dgm:if>
              <dgm:else name="Name34">
                <dgm:shape xmlns:r="http://schemas.openxmlformats.org/officeDocument/2006/relationships" rot="90" type="pieWedge" r:blip="">
                  <dgm:adjLst/>
                </dgm:shape>
              </dgm:else>
            </dgm:choose>
            <dgm:presOf axis="ch" ptType="node" cnt="1"/>
            <dgm:constrLst/>
            <dgm:ruleLst>
              <dgm:rule type="primFontSz" val="5" fact="NaN" max="NaN"/>
            </dgm:ruleLst>
          </dgm:layoutNode>
          <dgm:layoutNode name="quadrant2" styleLbl="node1">
            <dgm:varLst>
              <dgm:chMax val="1"/>
              <dgm:bulletEnabled val="1"/>
            </dgm:varLst>
            <dgm:alg type="tx"/>
            <dgm:choose name="Name35">
              <dgm:if name="Name36" func="var" arg="dir" op="equ" val="norm">
                <dgm:shape xmlns:r="http://schemas.openxmlformats.org/officeDocument/2006/relationships" rot="90" type="pieWedge" r:blip="">
                  <dgm:adjLst/>
                </dgm:shape>
              </dgm:if>
              <dgm:else name="Name37">
                <dgm:shape xmlns:r="http://schemas.openxmlformats.org/officeDocument/2006/relationships" type="pieWedge" r:blip="">
                  <dgm:adjLst/>
                </dgm:shape>
              </dgm:else>
            </dgm:choose>
            <dgm:presOf axis="ch" ptType="node" st="2" cnt="1"/>
            <dgm:constrLst/>
            <dgm:ruleLst>
              <dgm:rule type="primFontSz" val="5" fact="NaN" max="NaN"/>
            </dgm:ruleLst>
          </dgm:layoutNode>
          <dgm:layoutNode name="quadrant3" styleLbl="node1">
            <dgm:varLst>
              <dgm:chMax val="1"/>
              <dgm:bulletEnabled val="1"/>
            </dgm:varLst>
            <dgm:alg type="tx"/>
            <dgm:choose name="Name38">
              <dgm:if name="Name39" func="var" arg="dir" op="equ" val="norm">
                <dgm:shape xmlns:r="http://schemas.openxmlformats.org/officeDocument/2006/relationships" rot="180" type="pieWedge" r:blip="">
                  <dgm:adjLst/>
                </dgm:shape>
              </dgm:if>
              <dgm:else name="Name40">
                <dgm:shape xmlns:r="http://schemas.openxmlformats.org/officeDocument/2006/relationships" rot="270" type="pieWedge" r:blip="">
                  <dgm:adjLst/>
                </dgm:shape>
              </dgm:else>
            </dgm:choose>
            <dgm:presOf axis="ch" ptType="node" st="3" cnt="1"/>
            <dgm:constrLst/>
            <dgm:ruleLst>
              <dgm:rule type="primFontSz" val="5" fact="NaN" max="NaN"/>
            </dgm:ruleLst>
          </dgm:layoutNode>
          <dgm:layoutNode name="quadrant4" styleLbl="node1">
            <dgm:varLst>
              <dgm:chMax val="1"/>
              <dgm:bulletEnabled val="1"/>
            </dgm:varLst>
            <dgm:alg type="tx"/>
            <dgm:choose name="Name41">
              <dgm:if name="Name42" func="var" arg="dir" op="equ" val="norm">
                <dgm:shape xmlns:r="http://schemas.openxmlformats.org/officeDocument/2006/relationships" rot="270" type="pieWedge" r:blip="">
                  <dgm:adjLst/>
                </dgm:shape>
              </dgm:if>
              <dgm:else name="Name43">
                <dgm:shape xmlns:r="http://schemas.openxmlformats.org/officeDocument/2006/relationships" rot="180" type="pieWedge" r:blip="">
                  <dgm:adjLst/>
                </dgm:shape>
              </dgm:else>
            </dgm:choose>
            <dgm:presOf axis="ch" ptType="node" st="4" cnt="1"/>
            <dgm:constrLst/>
            <dgm:ruleLst>
              <dgm:rule type="primFontSz" val="5" fact="NaN" max="NaN"/>
            </dgm:ruleLst>
          </dgm:layoutNode>
          <dgm:layoutNode name="quadrantPlaceholder">
            <dgm:alg type="sp"/>
            <dgm:shape xmlns:r="http://schemas.openxmlformats.org/officeDocument/2006/relationships" r:blip="">
              <dgm:adjLst/>
            </dgm:shape>
            <dgm:presOf/>
            <dgm:constrLst/>
            <dgm:ruleLst/>
          </dgm:layoutNode>
        </dgm:layoutNode>
        <dgm:layoutNode name="center1" styleLbl="fgShp">
          <dgm:alg type="sp"/>
          <dgm:choose name="Name44">
            <dgm:if name="Name45" func="var" arg="dir" op="equ" val="norm">
              <dgm:shape xmlns:r="http://schemas.openxmlformats.org/officeDocument/2006/relationships" type="circularArrow" r:blip="" zOrderOff="16">
                <dgm:adjLst/>
              </dgm:shape>
            </dgm:if>
            <dgm:else name="Name46">
              <dgm:shape xmlns:r="http://schemas.openxmlformats.org/officeDocument/2006/relationships" rot="180" type="leftCircularArrow" r:blip="" zOrderOff="16">
                <dgm:adjLst/>
              </dgm:shape>
            </dgm:else>
          </dgm:choose>
          <dgm:presOf/>
          <dgm:constrLst/>
          <dgm:ruleLst/>
        </dgm:layoutNode>
        <dgm:layoutNode name="center2" styleLbl="fgShp">
          <dgm:alg type="sp"/>
          <dgm:choose name="Name47">
            <dgm:if name="Name48" func="var" arg="dir" op="equ" val="norm">
              <dgm:shape xmlns:r="http://schemas.openxmlformats.org/officeDocument/2006/relationships" rot="180" type="circularArrow" r:blip="" zOrderOff="16">
                <dgm:adjLst/>
              </dgm:shape>
            </dgm:if>
            <dgm:else name="Name49">
              <dgm:shape xmlns:r="http://schemas.openxmlformats.org/officeDocument/2006/relationships" type="leftCircularArrow" r:blip="" zOrderOff="16">
                <dgm:adjLst/>
              </dgm:shape>
            </dgm:else>
          </dgm:choose>
          <dgm:presOf/>
          <dgm:constrLst/>
          <dgm:ruleLst/>
        </dgm:layoutNode>
      </dgm:if>
      <dgm:else name="Name50"/>
    </dgm:choose>
  </dgm:layoutNode>
</dgm:layoutDef>
</file>

<file path=ppt/diagrams/layout7.xml><?xml version="1.0" encoding="utf-8"?>
<dgm:layoutDef xmlns:dgm="http://schemas.openxmlformats.org/drawingml/2006/diagram" xmlns:a="http://schemas.openxmlformats.org/drawingml/2006/main" uniqueId="urn:microsoft.com/office/officeart/2005/8/layout/hProcess4">
  <dgm:title val=""/>
  <dgm:desc val=""/>
  <dgm:catLst>
    <dgm:cat type="process"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composite"/>
    <dgm:shape xmlns:r="http://schemas.openxmlformats.org/officeDocument/2006/relationships" r:blip="">
      <dgm:adjLst/>
    </dgm:shape>
    <dgm:presOf/>
    <dgm:constrLst>
      <dgm:constr type="w" for="ch" forName="tSp" refType="w"/>
      <dgm:constr type="h" for="ch" forName="tSp" refType="h" fact="0.15"/>
      <dgm:constr type="l" for="ch" forName="tSp"/>
      <dgm:constr type="t" for="ch" forName="tSp"/>
      <dgm:constr type="w" for="ch" forName="bSp" refType="w"/>
      <dgm:constr type="h" for="ch" forName="bSp" refType="h" fact="0.15"/>
      <dgm:constr type="l" for="ch" forName="bSp"/>
      <dgm:constr type="t" for="ch" forName="bSp" refType="h" fact="0.85"/>
      <dgm:constr type="w" for="ch" forName="process" refType="w"/>
      <dgm:constr type="h" for="ch" forName="process" refType="h" fact="0.7"/>
      <dgm:constr type="l" for="ch" forName="process"/>
      <dgm:constr type="t" for="ch" forName="process" refType="h" fact="0.15"/>
    </dgm:constrLst>
    <dgm:ruleLst/>
    <dgm:layoutNode name="tSp">
      <dgm:alg type="sp"/>
      <dgm:shape xmlns:r="http://schemas.openxmlformats.org/officeDocument/2006/relationships" r:blip="">
        <dgm:adjLst/>
      </dgm:shape>
      <dgm:presOf/>
      <dgm:constrLst/>
      <dgm:ruleLst/>
    </dgm:layoutNode>
    <dgm:layoutNode name="bSp">
      <dgm:alg type="sp"/>
      <dgm:shape xmlns:r="http://schemas.openxmlformats.org/officeDocument/2006/relationships" r:blip="">
        <dgm:adjLst/>
      </dgm:shape>
      <dgm:presOf/>
      <dgm:constrLst/>
      <dgm:ruleLst/>
    </dgm:layoutNode>
    <dgm:layoutNode name="process">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composite1" refType="w"/>
        <dgm:constr type="w" for="ch" forName="composite2" refType="w" refFor="ch" refForName="composite1" op="equ"/>
        <dgm:constr type="h" for="ch" forName="composite1" refType="h"/>
        <dgm:constr type="h" for="ch" forName="composite2" refType="h" refFor="ch" refForName="composite1" op="equ"/>
        <dgm:constr type="primFontSz" for="des" forName="parentNode1" val="65"/>
        <dgm:constr type="primFontSz" for="des" forName="parentNode2" refType="primFontSz" refFor="des" refForName="parentNode1" op="equ"/>
        <dgm:constr type="secFontSz" for="des" forName="childNode1tx" val="65"/>
        <dgm:constr type="secFontSz" for="des" forName="childNode2tx" refType="secFontSz" refFor="des" refForName="childNode1tx" op="equ"/>
        <dgm:constr type="w" for="des" ptType="sibTrans" refType="w" refFor="ch" refForName="composite1" op="equ" fact="0.05"/>
      </dgm:constrLst>
      <dgm:ruleLst/>
      <dgm:forEach name="Name4" axis="ch" ptType="node" step="2">
        <dgm:layoutNode name="composite1">
          <dgm:alg type="composite">
            <dgm:param type="ar" val="0.943"/>
          </dgm:alg>
          <dgm:shape xmlns:r="http://schemas.openxmlformats.org/officeDocument/2006/relationships" r:blip="">
            <dgm:adjLst/>
          </dgm:shape>
          <dgm:presOf/>
          <dgm:choose name="Name5">
            <dgm:if name="Name6" func="var" arg="dir" op="equ" val="norm">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dgm:constr type="w" for="ch" forName="childNode1tx" refType="w" fact="0.9"/>
                <dgm:constr type="h" for="ch" forName="childNode1tx" refType="h" fact="0.55"/>
                <dgm:constr type="t" for="ch" forName="childNode1tx" refType="h" fact="0.15"/>
                <dgm:constr type="l" for="ch" forName="childNode1tx"/>
                <dgm:constr type="w" for="ch" forName="parentNode1" refType="w" fact="0.8"/>
                <dgm:constr type="h" for="ch" forName="parentNode1" refType="h" fact="0.3"/>
                <dgm:constr type="t" for="ch" forName="parentNode1" refType="h" fact="0.7"/>
                <dgm:constr type="l" for="ch" forName="parentNode1" refType="w" fact="0.2"/>
                <dgm:constr type="w" for="ch" forName="connSite1" refType="w" fact="0.01"/>
                <dgm:constr type="h" for="ch" forName="connSite1" refType="h" fact="0.01"/>
                <dgm:constr type="t" for="ch" forName="connSite1"/>
                <dgm:constr type="l" for="ch" forName="connSite1" refType="w" fact="0.35"/>
              </dgm:constrLst>
            </dgm:if>
            <dgm:else name="Name7">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refType="w" fact="0.1"/>
                <dgm:constr type="w" for="ch" forName="childNode1tx" refType="w" fact="0.9"/>
                <dgm:constr type="h" for="ch" forName="childNode1tx" refType="h" fact="0.55"/>
                <dgm:constr type="t" for="ch" forName="childNode1tx" refType="h" fact="0.15"/>
                <dgm:constr type="l" for="ch" forName="childNode1tx" refType="w" fact="0.1"/>
                <dgm:constr type="w" for="ch" forName="parentNode1" refType="w" fact="0.8"/>
                <dgm:constr type="h" for="ch" forName="parentNode1" refType="h" fact="0.3"/>
                <dgm:constr type="t" for="ch" forName="parentNode1" refType="h" fact="0.7"/>
                <dgm:constr type="l" for="ch" forName="parentNode1"/>
                <dgm:constr type="w" for="ch" forName="connSite1" refType="w" fact="0.01"/>
                <dgm:constr type="h" for="ch" forName="connSite1" refType="h" fact="0.01"/>
                <dgm:constr type="t" for="ch" forName="connSite1"/>
                <dgm:constr type="l" for="ch" forName="connSite1" refType="w" fact="0.65"/>
              </dgm:constrLst>
            </dgm:else>
          </dgm:choose>
          <dgm:ruleLst/>
          <dgm:layoutNode name="dummyNode1">
            <dgm:alg type="sp"/>
            <dgm:shape xmlns:r="http://schemas.openxmlformats.org/officeDocument/2006/relationships" type="rect" r:blip="" hideGeom="1">
              <dgm:adjLst/>
            </dgm:shape>
            <dgm:presOf/>
            <dgm:constrLst/>
            <dgm:ruleLst/>
          </dgm:layoutNode>
          <dgm:layoutNode name="childNode1"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1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1" styleLbl="node1">
            <dgm:varLst>
              <dgm:chMax val="1"/>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1" moveWith="childNode1">
            <dgm:alg type="sp"/>
            <dgm:shape xmlns:r="http://schemas.openxmlformats.org/officeDocument/2006/relationships" r:blip="">
              <dgm:adjLst/>
            </dgm:shape>
            <dgm:presOf/>
            <dgm:constrLst/>
            <dgm:ruleLst/>
          </dgm:layoutNode>
        </dgm:layoutNode>
        <dgm:forEach name="Name8" axis="followSib" ptType="sibTrans" cnt="1">
          <dgm:layoutNode name="Name9">
            <dgm:alg type="conn">
              <dgm:param type="connRout" val="curve"/>
              <dgm:param type="srcNode" val="parentNode1"/>
              <dgm:param type="dstNode" val="connSite2"/>
              <dgm:param type="begPts" val="bCtr"/>
              <dgm:param type="endPts" val="bCtr"/>
            </dgm:alg>
            <dgm:shape xmlns:r="http://schemas.openxmlformats.org/officeDocument/2006/relationships" type="conn" r:blip="" zOrderOff="-2">
              <dgm:adjLst/>
            </dgm:shape>
            <dgm:presOf axis="self"/>
            <dgm:choose name="Name10">
              <dgm:if name="Name11" func="var" arg="dir" op="equ" val="norm">
                <dgm:constrLst>
                  <dgm:constr type="h" refType="w" fact="0.35"/>
                  <dgm:constr type="wArH" refType="h"/>
                  <dgm:constr type="hArH" refType="h"/>
                  <dgm:constr type="connDist"/>
                  <dgm:constr type="diam" refType="connDist" fact="-1.15"/>
                  <dgm:constr type="begPad"/>
                  <dgm:constr type="endPad"/>
                </dgm:constrLst>
              </dgm:if>
              <dgm:else name="Name12">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name="Name13" axis="followSib" ptType="node" cnt="1">
          <dgm:layoutNode name="composite2">
            <dgm:alg type="composite">
              <dgm:param type="ar" val="0.943"/>
            </dgm:alg>
            <dgm:shape xmlns:r="http://schemas.openxmlformats.org/officeDocument/2006/relationships" r:blip="">
              <dgm:adjLst/>
            </dgm:shape>
            <dgm:presOf/>
            <dgm:choose name="Name14">
              <dgm:if name="Name15" func="var" arg="dir" op="equ" val="norm">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dgm:constr type="w" for="ch" forName="childNode2tx" refType="w" fact="0.9"/>
                  <dgm:constr type="h" for="ch" forName="childNode2tx" refType="h" fact="0.55"/>
                  <dgm:constr type="t" for="ch" forName="childNode2tx" refType="h" fact="0.3"/>
                  <dgm:constr type="l" for="ch" forName="childNode2tx"/>
                  <dgm:constr type="w" for="ch" forName="parentNode2" refType="w" fact="0.8"/>
                  <dgm:constr type="h" for="ch" forName="parentNode2" refType="h" fact="0.3"/>
                  <dgm:constr type="t" for="ch" forName="parentNode2"/>
                  <dgm:constr type="l" for="ch" forName="parentNode2" refType="w" fact="0.2"/>
                  <dgm:constr type="w" for="ch" forName="connSite2" refType="w" fact="0.01"/>
                  <dgm:constr type="h" for="ch" forName="connSite2" refType="h" fact="0.01"/>
                  <dgm:constr type="t" for="ch" forName="connSite2" refType="h" fact="0.99"/>
                  <dgm:constr type="l" for="ch" forName="connSite2" refType="w" fact="0.25"/>
                </dgm:constrLst>
              </dgm:if>
              <dgm:else name="Name16">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refType="w" fact="0.1"/>
                  <dgm:constr type="w" for="ch" forName="childNode2tx" refType="w" fact="0.9"/>
                  <dgm:constr type="h" for="ch" forName="childNode2tx" refType="h" fact="0.55"/>
                  <dgm:constr type="t" for="ch" forName="childNode2tx" refType="h" fact="0.3"/>
                  <dgm:constr type="l" for="ch" forName="childNode2tx" refType="w" fact="0.1"/>
                  <dgm:constr type="w" for="ch" forName="parentNode2" refType="w" fact="0.8"/>
                  <dgm:constr type="h" for="ch" forName="parentNode2" refType="h" fact="0.3"/>
                  <dgm:constr type="t" for="ch" forName="parentNode2"/>
                  <dgm:constr type="l" for="ch" forName="parentNode2"/>
                  <dgm:constr type="w" for="ch" forName="connSite2" refType="w" fact="0.01"/>
                  <dgm:constr type="h" for="ch" forName="connSite2" refType="h" fact="0.01"/>
                  <dgm:constr type="t" for="ch" forName="connSite2" refType="h" fact="0.99"/>
                  <dgm:constr type="l" for="ch" forName="connSite2" refType="w" fact="0.85"/>
                </dgm:constrLst>
              </dgm:else>
            </dgm:choose>
            <dgm:ruleLst/>
            <dgm:layoutNode name="dummyNode2">
              <dgm:alg type="sp"/>
              <dgm:shape xmlns:r="http://schemas.openxmlformats.org/officeDocument/2006/relationships" type="rect" r:blip="" hideGeom="1">
                <dgm:adjLst/>
              </dgm:shape>
              <dgm:presOf/>
              <dgm:constrLst/>
              <dgm:ruleLst/>
            </dgm:layoutNode>
            <dgm:layoutNode name="childNode2"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2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2" styleLbl="node1">
              <dgm:varLst>
                <dgm:chMax val="0"/>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2" moveWith="childNode2">
              <dgm:alg type="sp"/>
              <dgm:shape xmlns:r="http://schemas.openxmlformats.org/officeDocument/2006/relationships" r:blip="">
                <dgm:adjLst/>
              </dgm:shape>
              <dgm:presOf/>
              <dgm:constrLst/>
              <dgm:ruleLst/>
            </dgm:layoutNode>
          </dgm:layoutNode>
          <dgm:forEach name="Name17" axis="followSib" ptType="sibTrans" cnt="1">
            <dgm:layoutNode name="Name18">
              <dgm:alg type="conn">
                <dgm:param type="connRout" val="curve"/>
                <dgm:param type="srcNode" val="parentNode2"/>
                <dgm:param type="dstNode" val="connSite1"/>
                <dgm:param type="begPts" val="tCtr"/>
                <dgm:param type="endPts" val="tCtr"/>
              </dgm:alg>
              <dgm:shape xmlns:r="http://schemas.openxmlformats.org/officeDocument/2006/relationships" type="conn" r:blip="" zOrderOff="-2">
                <dgm:adjLst/>
              </dgm:shape>
              <dgm:presOf axis="self"/>
              <dgm:choose name="Name19">
                <dgm:if name="Name20" func="var" arg="dir" op="equ" val="norm">
                  <dgm:constrLst>
                    <dgm:constr type="h" refType="w" fact="0.35"/>
                    <dgm:constr type="wArH" refType="h"/>
                    <dgm:constr type="hArH" refType="h"/>
                    <dgm:constr type="connDist"/>
                    <dgm:constr type="diam" refType="connDist" fact="1.15"/>
                    <dgm:constr type="begPad"/>
                    <dgm:constr type="endPad"/>
                  </dgm:constrLst>
                </dgm:if>
                <dgm:else name="Name21">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8CA3BD2-5E9D-1447-8B8C-858500C595AF}" type="datetimeFigureOut">
              <a:rPr lang="en-US" smtClean="0"/>
              <a:pPr/>
              <a:t>5/7/10</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82EE81E-9E07-A84F-9846-1744856F2559}" type="slidenum">
              <a:rPr lang="en-US" smtClean="0"/>
              <a:pPr/>
              <a:t>‹#›</a:t>
            </a:fld>
            <a:endParaRPr lang="en-US" dirty="0"/>
          </a:p>
        </p:txBody>
      </p:sp>
    </p:spTree>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mn-lt"/>
                <a:ea typeface="+mn-ea"/>
                <a:cs typeface="+mn-cs"/>
              </a:rPr>
              <a:t>Intro: Welcome to our virtual poster, An Entrepreneurial Approach to Subject Librarianship. I’m Jennifer, Flora, and Wendy</a:t>
            </a:r>
            <a:endParaRPr lang="en-US" sz="1200" kern="120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982EE81E-9E07-A84F-9846-1744856F2559}" type="slidenum">
              <a:rPr lang="en-US" smtClean="0"/>
              <a:pPr/>
              <a:t>1</a:t>
            </a:fld>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JD</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In our new structure, the focus shifts from the individual processes of library instruction, material selection, reference desk service, or distance education service.  Instead, our emphasis is on the subject librarian, integrating all of these processes into his or her work.  Functional coordinators and department heads provide support by offering general guidance and generating the necessary data for the subject librarians to build a holistic picture of their departments. </a:t>
            </a:r>
          </a:p>
          <a:p>
            <a:endParaRPr lang="en-US" dirty="0"/>
          </a:p>
        </p:txBody>
      </p:sp>
      <p:sp>
        <p:nvSpPr>
          <p:cNvPr id="4" name="Slide Number Placeholder 3"/>
          <p:cNvSpPr>
            <a:spLocks noGrp="1"/>
          </p:cNvSpPr>
          <p:nvPr>
            <p:ph type="sldNum" sz="quarter" idx="10"/>
          </p:nvPr>
        </p:nvSpPr>
        <p:spPr/>
        <p:txBody>
          <a:bodyPr/>
          <a:lstStyle/>
          <a:p>
            <a:fld id="{982EE81E-9E07-A84F-9846-1744856F2559}" type="slidenum">
              <a:rPr lang="en-US" smtClean="0"/>
              <a:pPr/>
              <a:t>10</a:t>
            </a:fld>
            <a:endParaRPr lang="en-US"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mn-lt"/>
                <a:ea typeface="+mn-ea"/>
                <a:cs typeface="+mn-cs"/>
              </a:rPr>
              <a:t>JD</a:t>
            </a:r>
          </a:p>
          <a:p>
            <a:r>
              <a:rPr lang="en-US" sz="1200" kern="1200" dirty="0" smtClean="0">
                <a:solidFill>
                  <a:schemeClr val="tx1"/>
                </a:solidFill>
                <a:latin typeface="+mn-lt"/>
                <a:ea typeface="+mn-ea"/>
                <a:cs typeface="+mn-cs"/>
              </a:rPr>
              <a:t>The subject librarians are divided into five subject-based teams that correspond to the colleges or pairings of colleges that make up our university. These teams include: </a:t>
            </a:r>
          </a:p>
          <a:p>
            <a:r>
              <a:rPr lang="en-US" sz="1200" kern="1200" dirty="0" smtClean="0">
                <a:solidFill>
                  <a:schemeClr val="tx1"/>
                </a:solidFill>
                <a:latin typeface="+mn-lt"/>
                <a:ea typeface="+mn-ea"/>
                <a:cs typeface="+mn-cs"/>
              </a:rPr>
              <a:t> </a:t>
            </a:r>
          </a:p>
          <a:p>
            <a:r>
              <a:rPr lang="en-US" sz="1200" kern="1200" dirty="0" smtClean="0">
                <a:solidFill>
                  <a:schemeClr val="tx1"/>
                </a:solidFill>
                <a:latin typeface="+mn-lt"/>
                <a:ea typeface="+mn-ea"/>
                <a:cs typeface="+mn-cs"/>
              </a:rPr>
              <a:t>Business</a:t>
            </a:r>
          </a:p>
          <a:p>
            <a:r>
              <a:rPr lang="en-US" sz="1200" kern="1200" dirty="0" smtClean="0">
                <a:solidFill>
                  <a:schemeClr val="tx1"/>
                </a:solidFill>
                <a:latin typeface="+mn-lt"/>
                <a:ea typeface="+mn-ea"/>
                <a:cs typeface="+mn-cs"/>
              </a:rPr>
              <a:t>Education</a:t>
            </a:r>
          </a:p>
          <a:p>
            <a:r>
              <a:rPr lang="en-US" sz="1200" kern="1200" dirty="0" smtClean="0">
                <a:solidFill>
                  <a:schemeClr val="tx1"/>
                </a:solidFill>
                <a:latin typeface="+mn-lt"/>
                <a:ea typeface="+mn-ea"/>
                <a:cs typeface="+mn-cs"/>
              </a:rPr>
              <a:t>Agriculture &amp; Natural Resources</a:t>
            </a:r>
          </a:p>
          <a:p>
            <a:r>
              <a:rPr lang="en-US" sz="1200" kern="1200" dirty="0" smtClean="0">
                <a:solidFill>
                  <a:schemeClr val="tx1"/>
                </a:solidFill>
                <a:latin typeface="+mn-lt"/>
                <a:ea typeface="+mn-ea"/>
                <a:cs typeface="+mn-cs"/>
              </a:rPr>
              <a:t>Science &amp; Engineering</a:t>
            </a:r>
          </a:p>
          <a:p>
            <a:r>
              <a:rPr lang="en-US" sz="1200" kern="1200" dirty="0" smtClean="0">
                <a:solidFill>
                  <a:schemeClr val="tx1"/>
                </a:solidFill>
                <a:latin typeface="+mn-lt"/>
                <a:ea typeface="+mn-ea"/>
                <a:cs typeface="+mn-cs"/>
              </a:rPr>
              <a:t>AND Humanities, Arts, and Social Sciences</a:t>
            </a:r>
          </a:p>
          <a:p>
            <a:r>
              <a:rPr lang="en-US" sz="1200" kern="1200" dirty="0" smtClean="0">
                <a:solidFill>
                  <a:schemeClr val="tx1"/>
                </a:solidFill>
                <a:latin typeface="+mn-lt"/>
                <a:ea typeface="+mn-ea"/>
                <a:cs typeface="+mn-cs"/>
              </a:rPr>
              <a:t> </a:t>
            </a:r>
          </a:p>
          <a:p>
            <a:r>
              <a:rPr lang="en-US" sz="1200" kern="1200" dirty="0" smtClean="0">
                <a:solidFill>
                  <a:schemeClr val="tx1"/>
                </a:solidFill>
                <a:latin typeface="+mn-lt"/>
                <a:ea typeface="+mn-ea"/>
                <a:cs typeface="+mn-cs"/>
              </a:rPr>
              <a:t> These groups capitalize on natural disciplinary relationships and similarities.  Because many of our subject librarians do not have a background in their assigned areas, the group structure provides an added layer of support as those librarians are learning their fields.</a:t>
            </a:r>
          </a:p>
          <a:p>
            <a:r>
              <a:rPr lang="en-US" sz="1200" kern="1200" dirty="0" smtClean="0">
                <a:solidFill>
                  <a:schemeClr val="tx1"/>
                </a:solidFill>
                <a:latin typeface="+mn-lt"/>
                <a:ea typeface="+mn-ea"/>
                <a:cs typeface="+mn-cs"/>
              </a:rPr>
              <a:t> </a:t>
            </a:r>
          </a:p>
          <a:p>
            <a:r>
              <a:rPr lang="en-US" sz="1200" kern="1200" dirty="0" smtClean="0">
                <a:solidFill>
                  <a:schemeClr val="tx1"/>
                </a:solidFill>
                <a:latin typeface="+mn-lt"/>
                <a:ea typeface="+mn-ea"/>
                <a:cs typeface="+mn-cs"/>
              </a:rPr>
              <a:t>The example on this slide indicates the composition of the Education team.</a:t>
            </a:r>
          </a:p>
          <a:p>
            <a:r>
              <a:rPr lang="en-US" sz="1200" kern="1200" dirty="0" smtClean="0">
                <a:solidFill>
                  <a:schemeClr val="tx1"/>
                </a:solidFill>
                <a:latin typeface="+mn-lt"/>
                <a:ea typeface="+mn-ea"/>
                <a:cs typeface="+mn-cs"/>
              </a:rPr>
              <a:t> </a:t>
            </a:r>
          </a:p>
          <a:p>
            <a:r>
              <a:rPr lang="en-US" sz="1200" kern="1200" dirty="0" smtClean="0">
                <a:solidFill>
                  <a:schemeClr val="tx1"/>
                </a:solidFill>
                <a:latin typeface="+mn-lt"/>
                <a:ea typeface="+mn-ea"/>
                <a:cs typeface="+mn-cs"/>
              </a:rPr>
              <a:t>Each team has an assigned leader (in this example, the leader is Wendy) who is responsible for convening the group 2-3 times per year to discuss issues that might relate to all of the departments in a particular college.</a:t>
            </a:r>
          </a:p>
          <a:p>
            <a:endParaRPr lang="en-US" dirty="0"/>
          </a:p>
        </p:txBody>
      </p:sp>
      <p:sp>
        <p:nvSpPr>
          <p:cNvPr id="4" name="Slide Number Placeholder 3"/>
          <p:cNvSpPr>
            <a:spLocks noGrp="1"/>
          </p:cNvSpPr>
          <p:nvPr>
            <p:ph type="sldNum" sz="quarter" idx="10"/>
          </p:nvPr>
        </p:nvSpPr>
        <p:spPr/>
        <p:txBody>
          <a:bodyPr/>
          <a:lstStyle/>
          <a:p>
            <a:fld id="{982EE81E-9E07-A84F-9846-1744856F2559}" type="slidenum">
              <a:rPr lang="en-US" smtClean="0"/>
              <a:pPr/>
              <a:t>11</a:t>
            </a:fld>
            <a:endParaRPr lang="en-US"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mn-lt"/>
                <a:ea typeface="+mn-ea"/>
                <a:cs typeface="+mn-cs"/>
              </a:rPr>
              <a:t>JD</a:t>
            </a:r>
          </a:p>
          <a:p>
            <a:r>
              <a:rPr lang="en-US" sz="1200" kern="1200" dirty="0" smtClean="0">
                <a:solidFill>
                  <a:schemeClr val="tx1"/>
                </a:solidFill>
                <a:latin typeface="+mn-lt"/>
                <a:ea typeface="+mn-ea"/>
                <a:cs typeface="+mn-cs"/>
              </a:rPr>
              <a:t>Each subject based team draws upon the expertise of functional coordinators:</a:t>
            </a:r>
          </a:p>
          <a:p>
            <a:r>
              <a:rPr lang="en-US" sz="1200" kern="1200" dirty="0" smtClean="0">
                <a:solidFill>
                  <a:schemeClr val="tx1"/>
                </a:solidFill>
                <a:latin typeface="+mn-lt"/>
                <a:ea typeface="+mn-ea"/>
                <a:cs typeface="+mn-cs"/>
              </a:rPr>
              <a:t> </a:t>
            </a:r>
          </a:p>
          <a:p>
            <a:r>
              <a:rPr lang="en-US" sz="1200" kern="1200" dirty="0" smtClean="0">
                <a:solidFill>
                  <a:schemeClr val="tx1"/>
                </a:solidFill>
                <a:latin typeface="+mn-lt"/>
                <a:ea typeface="+mn-ea"/>
                <a:cs typeface="+mn-cs"/>
              </a:rPr>
              <a:t>In addition to the subject-based team meetings, which occur only a few times a year, all subject librarians meet monthly and discuss joint concerns.  Prior to our restructuring, we held three separate meetings for collection development, instruction, and reference. The new Subject Librarians meeting consolidates the three old meetings and is coordinated jointly by the four functional coordinators.</a:t>
            </a:r>
          </a:p>
          <a:p>
            <a:endParaRPr lang="en-US" dirty="0"/>
          </a:p>
        </p:txBody>
      </p:sp>
      <p:sp>
        <p:nvSpPr>
          <p:cNvPr id="4" name="Slide Number Placeholder 3"/>
          <p:cNvSpPr>
            <a:spLocks noGrp="1"/>
          </p:cNvSpPr>
          <p:nvPr>
            <p:ph type="sldNum" sz="quarter" idx="10"/>
          </p:nvPr>
        </p:nvSpPr>
        <p:spPr/>
        <p:txBody>
          <a:bodyPr/>
          <a:lstStyle/>
          <a:p>
            <a:fld id="{982EE81E-9E07-A84F-9846-1744856F2559}" type="slidenum">
              <a:rPr lang="en-US" smtClean="0"/>
              <a:pPr/>
              <a:t>12</a:t>
            </a:fld>
            <a:endParaRPr lang="en-US"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mn-lt"/>
                <a:ea typeface="+mn-ea"/>
                <a:cs typeface="+mn-cs"/>
              </a:rPr>
              <a:t>JD</a:t>
            </a:r>
          </a:p>
          <a:p>
            <a:r>
              <a:rPr lang="en-US" sz="1200" kern="1200" dirty="0" smtClean="0">
                <a:solidFill>
                  <a:schemeClr val="tx1"/>
                </a:solidFill>
                <a:latin typeface="+mn-lt"/>
                <a:ea typeface="+mn-ea"/>
                <a:cs typeface="+mn-cs"/>
              </a:rPr>
              <a:t>Finally, major policy questions are addressed in the Subject Librarians Advisory Council. This group replaced the former Collection Development Advisory Council to promulgate the message that the work of the subject librarian is multifaceted..  In order to reinforce balance, the chair of SLAC rotates among the Library’s associate deans, all three of whom sit on the committee.  </a:t>
            </a:r>
          </a:p>
          <a:p>
            <a:r>
              <a:rPr lang="en-US" sz="1200" kern="1200" dirty="0" smtClean="0">
                <a:solidFill>
                  <a:schemeClr val="tx1"/>
                </a:solidFill>
                <a:latin typeface="+mn-lt"/>
                <a:ea typeface="+mn-ea"/>
                <a:cs typeface="+mn-cs"/>
              </a:rPr>
              <a:t> </a:t>
            </a:r>
          </a:p>
          <a:p>
            <a:r>
              <a:rPr lang="en-US" sz="1200" kern="1200" dirty="0" smtClean="0">
                <a:solidFill>
                  <a:schemeClr val="tx1"/>
                </a:solidFill>
                <a:latin typeface="+mn-lt"/>
                <a:ea typeface="+mn-ea"/>
                <a:cs typeface="+mn-cs"/>
              </a:rPr>
              <a:t>This group has provided advice on large projects such as the creation of a patron-driven interlibrary loan acquisition program and the redesign of our e-resource access pages. These are the types of policies that could be driven and controlled by technical services, but whose design really benefits from the knowledge and expertise of the subject librarians. </a:t>
            </a:r>
          </a:p>
          <a:p>
            <a:r>
              <a:rPr lang="en-US" sz="1200" kern="1200" dirty="0" smtClean="0">
                <a:solidFill>
                  <a:schemeClr val="tx1"/>
                </a:solidFill>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982EE81E-9E07-A84F-9846-1744856F2559}" type="slidenum">
              <a:rPr lang="en-US" smtClean="0"/>
              <a:pPr/>
              <a:t>13</a:t>
            </a:fld>
            <a:endParaRPr lang="en-US"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mn-lt"/>
                <a:ea typeface="+mn-ea"/>
                <a:cs typeface="+mn-cs"/>
              </a:rPr>
              <a:t>FS</a:t>
            </a:r>
          </a:p>
          <a:p>
            <a:r>
              <a:rPr lang="en-US" sz="1200" kern="1200" dirty="0" smtClean="0">
                <a:solidFill>
                  <a:schemeClr val="tx1"/>
                </a:solidFill>
                <a:latin typeface="+mn-lt"/>
                <a:ea typeface="+mn-ea"/>
                <a:cs typeface="+mn-cs"/>
              </a:rPr>
              <a:t>Two early projects that SLAC members collaborated on were creating a LibGuide web page for subject librarians and a template for newsletters to send to the colleges.</a:t>
            </a:r>
          </a:p>
          <a:p>
            <a:r>
              <a:rPr lang="en-US" sz="1200" kern="1200" dirty="0" smtClean="0">
                <a:solidFill>
                  <a:schemeClr val="tx1"/>
                </a:solidFill>
                <a:latin typeface="+mn-lt"/>
                <a:ea typeface="+mn-ea"/>
                <a:cs typeface="+mn-cs"/>
              </a:rPr>
              <a:t>The LibGuide is openly accessible and serves as a central place where librarians can store and retrieve lots of data:  for example, extensive reports of past acquisitions and library instruction  by discipline, templates for departmental scans, and a template for newsletters with suggestions for content that librarians can adapt for a particular college or department.</a:t>
            </a:r>
            <a:endParaRPr lang="en-US" sz="1200" kern="120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982EE81E-9E07-A84F-9846-1744856F2559}" type="slidenum">
              <a:rPr lang="en-US" smtClean="0"/>
              <a:pPr/>
              <a:t>14</a:t>
            </a:fld>
            <a:endParaRPr lang="en-US"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JD</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A significant project that we coordinated was a series of environmental scans of the academic departments, completed by the subject librarians. With input from the functional coordinators, we put together a list of data points that could potentially help the subject librarians in their work. This screen is text-heavy, but it lists the data points that we have found useful in guiding our subject librarians’ understanding of the departments with which they are working.</a:t>
            </a:r>
          </a:p>
          <a:p>
            <a:endParaRPr lang="en-US" dirty="0"/>
          </a:p>
        </p:txBody>
      </p:sp>
      <p:sp>
        <p:nvSpPr>
          <p:cNvPr id="4" name="Slide Number Placeholder 3"/>
          <p:cNvSpPr>
            <a:spLocks noGrp="1"/>
          </p:cNvSpPr>
          <p:nvPr>
            <p:ph type="sldNum" sz="quarter" idx="10"/>
          </p:nvPr>
        </p:nvSpPr>
        <p:spPr/>
        <p:txBody>
          <a:bodyPr/>
          <a:lstStyle/>
          <a:p>
            <a:fld id="{982EE81E-9E07-A84F-9846-1744856F2559}" type="slidenum">
              <a:rPr lang="en-US" smtClean="0"/>
              <a:pPr/>
              <a:t>15</a:t>
            </a:fld>
            <a:endParaRPr lang="en-US"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mn-lt"/>
                <a:ea typeface="+mn-ea"/>
                <a:cs typeface="+mn-cs"/>
              </a:rPr>
              <a:t>JD</a:t>
            </a:r>
          </a:p>
          <a:p>
            <a:r>
              <a:rPr lang="en-US" sz="1200" kern="1200" dirty="0" smtClean="0">
                <a:solidFill>
                  <a:schemeClr val="tx1"/>
                </a:solidFill>
                <a:latin typeface="+mn-lt"/>
                <a:ea typeface="+mn-ea"/>
                <a:cs typeface="+mn-cs"/>
              </a:rPr>
              <a:t>And more than just the subject librarians, the updated departmental scans also assist the functional coordinators in making decisions about their own areas of responsibility.  The first major project that I undertook in terms of collection development was a complete revision of our print approval plan. </a:t>
            </a:r>
          </a:p>
          <a:p>
            <a:r>
              <a:rPr lang="en-US" sz="1200" kern="1200" dirty="0" smtClean="0">
                <a:solidFill>
                  <a:schemeClr val="tx1"/>
                </a:solidFill>
                <a:latin typeface="+mn-lt"/>
                <a:ea typeface="+mn-ea"/>
                <a:cs typeface="+mn-cs"/>
              </a:rPr>
              <a:t> </a:t>
            </a:r>
          </a:p>
          <a:p>
            <a:r>
              <a:rPr lang="en-US" sz="1200" kern="1200" dirty="0" smtClean="0">
                <a:solidFill>
                  <a:schemeClr val="tx1"/>
                </a:solidFill>
                <a:latin typeface="+mn-lt"/>
                <a:ea typeface="+mn-ea"/>
                <a:cs typeface="+mn-cs"/>
              </a:rPr>
              <a:t>Each liaison received reports of circulation statistics, detailed information about approval books received in their areas, and detailed classification schedules. This is the type of data that the Task Force had found that subject librarians needed to have prepared </a:t>
            </a:r>
            <a:r>
              <a:rPr lang="en-US" sz="1200" b="1" i="1" u="sng" kern="1200" dirty="0" smtClean="0">
                <a:solidFill>
                  <a:schemeClr val="tx1"/>
                </a:solidFill>
                <a:latin typeface="+mn-lt"/>
                <a:ea typeface="+mn-ea"/>
                <a:cs typeface="+mn-cs"/>
              </a:rPr>
              <a:t>for</a:t>
            </a:r>
            <a:r>
              <a:rPr lang="en-US" sz="1200" kern="1200" dirty="0" smtClean="0">
                <a:solidFill>
                  <a:schemeClr val="tx1"/>
                </a:solidFill>
                <a:latin typeface="+mn-lt"/>
                <a:ea typeface="+mn-ea"/>
                <a:cs typeface="+mn-cs"/>
              </a:rPr>
              <a:t> them in order to make informed decisions about material selection. </a:t>
            </a:r>
          </a:p>
          <a:p>
            <a:r>
              <a:rPr lang="en-US" sz="1200" kern="1200" dirty="0" smtClean="0">
                <a:solidFill>
                  <a:schemeClr val="tx1"/>
                </a:solidFill>
                <a:latin typeface="+mn-lt"/>
                <a:ea typeface="+mn-ea"/>
                <a:cs typeface="+mn-cs"/>
              </a:rPr>
              <a:t> </a:t>
            </a:r>
          </a:p>
          <a:p>
            <a:r>
              <a:rPr lang="en-US" sz="1200" kern="1200" dirty="0" smtClean="0">
                <a:solidFill>
                  <a:schemeClr val="tx1"/>
                </a:solidFill>
                <a:latin typeface="+mn-lt"/>
                <a:ea typeface="+mn-ea"/>
                <a:cs typeface="+mn-cs"/>
              </a:rPr>
              <a:t>250 changes to the plan later, I shifted to shelf-ready approval and migrated several collecting areas to electronic preferred or patron driven e-acquisition. </a:t>
            </a:r>
            <a:endParaRPr lang="en-US" sz="1200" kern="120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982EE81E-9E07-A84F-9846-1744856F2559}" type="slidenum">
              <a:rPr lang="en-US" smtClean="0"/>
              <a:pPr/>
              <a:t>16</a:t>
            </a:fld>
            <a:endParaRPr lang="en-US"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US" sz="1200" kern="1200" dirty="0" smtClean="0">
                <a:solidFill>
                  <a:schemeClr val="tx1"/>
                </a:solidFill>
                <a:latin typeface="+mn-lt"/>
                <a:ea typeface="+mn-ea"/>
                <a:cs typeface="+mn-cs"/>
              </a:rPr>
              <a:t>WH</a:t>
            </a:r>
          </a:p>
          <a:p>
            <a:r>
              <a:rPr lang="en-US" sz="1200" kern="1200" dirty="0" smtClean="0">
                <a:solidFill>
                  <a:schemeClr val="tx1"/>
                </a:solidFill>
                <a:latin typeface="+mn-lt"/>
                <a:ea typeface="+mn-ea"/>
                <a:cs typeface="+mn-cs"/>
              </a:rPr>
              <a:t>Curriculum Mapping was another project. </a:t>
            </a:r>
          </a:p>
          <a:p>
            <a:r>
              <a:rPr lang="en-US" sz="1200" kern="1200" dirty="0" smtClean="0">
                <a:solidFill>
                  <a:schemeClr val="tx1"/>
                </a:solidFill>
                <a:latin typeface="+mn-lt"/>
                <a:ea typeface="+mn-ea"/>
                <a:cs typeface="+mn-cs"/>
              </a:rPr>
              <a:t>Goal 1: Expand our integrated library instruction from general education into each major in a logical sequence.</a:t>
            </a:r>
          </a:p>
          <a:p>
            <a:r>
              <a:rPr lang="en-US" sz="1200" kern="1200" dirty="0" smtClean="0">
                <a:solidFill>
                  <a:schemeClr val="tx1"/>
                </a:solidFill>
                <a:latin typeface="+mn-lt"/>
                <a:ea typeface="+mn-ea"/>
                <a:cs typeface="+mn-cs"/>
              </a:rPr>
              <a:t>Goal 2: Engage subject librarians in curriculum analysis to improve instruction and inform collection development.</a:t>
            </a:r>
          </a:p>
          <a:p>
            <a:pPr lvl="0"/>
            <a:r>
              <a:rPr lang="en-US" sz="1200" kern="1200" dirty="0" smtClean="0">
                <a:solidFill>
                  <a:schemeClr val="tx1"/>
                </a:solidFill>
                <a:latin typeface="+mn-lt"/>
                <a:ea typeface="+mn-ea"/>
                <a:cs typeface="+mn-cs"/>
              </a:rPr>
              <a:t>We began by looking at the general catalog and identifying classes with a research component, especially those that students have to funnel through</a:t>
            </a:r>
          </a:p>
          <a:p>
            <a:pPr lvl="0"/>
            <a:r>
              <a:rPr lang="en-US" sz="1200" kern="1200" dirty="0" smtClean="0">
                <a:solidFill>
                  <a:schemeClr val="tx1"/>
                </a:solidFill>
                <a:latin typeface="+mn-lt"/>
                <a:ea typeface="+mn-ea"/>
                <a:cs typeface="+mn-cs"/>
              </a:rPr>
              <a:t>Then we recorded whether a class was required and for what majors/degrees, and whether we already provide instruction for the class</a:t>
            </a:r>
          </a:p>
          <a:p>
            <a:pPr lvl="0"/>
            <a:r>
              <a:rPr lang="en-US" sz="1200" kern="1200" dirty="0" smtClean="0">
                <a:solidFill>
                  <a:schemeClr val="tx1"/>
                </a:solidFill>
                <a:latin typeface="+mn-lt"/>
                <a:ea typeface="+mn-ea"/>
                <a:cs typeface="+mn-cs"/>
              </a:rPr>
              <a:t>Then we identified possible instructional approaches for each class, depending on their place in a major sequence and the kinds of skills to be taught.</a:t>
            </a:r>
          </a:p>
          <a:p>
            <a:pPr lvl="0"/>
            <a:r>
              <a:rPr lang="en-US" sz="1200" kern="1200" dirty="0" smtClean="0">
                <a:solidFill>
                  <a:schemeClr val="tx1"/>
                </a:solidFill>
                <a:latin typeface="+mn-lt"/>
                <a:ea typeface="+mn-ea"/>
                <a:cs typeface="+mn-cs"/>
              </a:rPr>
              <a:t>We will collaborate with faculty to refine the plan and deliver instruction.</a:t>
            </a:r>
            <a:endParaRPr lang="en-US" sz="1200" kern="120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982EE81E-9E07-A84F-9846-1744856F2559}" type="slidenum">
              <a:rPr lang="en-US" smtClean="0"/>
              <a:pPr/>
              <a:t>17</a:t>
            </a:fld>
            <a:endParaRPr lang="en-US"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WH</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This is an example of a skeleton plan for Psychology. You can see that is sequenced and combines formal instruction, a consulting model, and online teaching tools.  </a:t>
            </a:r>
          </a:p>
          <a:p>
            <a:endParaRPr lang="en-US" dirty="0"/>
          </a:p>
        </p:txBody>
      </p:sp>
      <p:sp>
        <p:nvSpPr>
          <p:cNvPr id="4" name="Slide Number Placeholder 3"/>
          <p:cNvSpPr>
            <a:spLocks noGrp="1"/>
          </p:cNvSpPr>
          <p:nvPr>
            <p:ph type="sldNum" sz="quarter" idx="10"/>
          </p:nvPr>
        </p:nvSpPr>
        <p:spPr/>
        <p:txBody>
          <a:bodyPr/>
          <a:lstStyle/>
          <a:p>
            <a:fld id="{982EE81E-9E07-A84F-9846-1744856F2559}" type="slidenum">
              <a:rPr lang="en-US" smtClean="0"/>
              <a:pPr/>
              <a:t>18</a:t>
            </a:fld>
            <a:endParaRPr lang="en-US"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mn-lt"/>
                <a:ea typeface="+mn-ea"/>
                <a:cs typeface="+mn-cs"/>
              </a:rPr>
              <a:t>FS</a:t>
            </a:r>
          </a:p>
          <a:p>
            <a:r>
              <a:rPr lang="en-US" sz="1200" kern="1200" dirty="0" smtClean="0">
                <a:solidFill>
                  <a:schemeClr val="tx1"/>
                </a:solidFill>
                <a:latin typeface="+mn-lt"/>
                <a:ea typeface="+mn-ea"/>
                <a:cs typeface="+mn-cs"/>
              </a:rPr>
              <a:t>While a few librarians continue to operate with their old habits, for the most part we have seen a lot of progress.  The subject group arrangement brings everyone to the table.  We are fortunate at USU that communication is quite open among the members of our relatively small library faculty.  Some uncertainly remains, however, from the fact that subject librarians report to many different departments so it’s not always clear who evaluates performance in collection development and related roles.</a:t>
            </a:r>
          </a:p>
          <a:p>
            <a:r>
              <a:rPr lang="en-US" sz="1200" kern="1200" dirty="0" smtClean="0">
                <a:solidFill>
                  <a:schemeClr val="tx1"/>
                </a:solidFill>
                <a:latin typeface="+mn-lt"/>
                <a:ea typeface="+mn-ea"/>
                <a:cs typeface="+mn-cs"/>
              </a:rPr>
              <a:t>Progress we see is that many subject librarians now pay more active attention to their role in collection development.   A coordinator of Library Services for Regional Campuses and Distance Education was appointed in spring 2009, and she has successfully raised awareness among all subject librarians about the importance of attending to distance ed students’ and faculty members’ needs.</a:t>
            </a:r>
          </a:p>
          <a:p>
            <a:r>
              <a:rPr lang="en-US" sz="1200" kern="1200" dirty="0" smtClean="0">
                <a:solidFill>
                  <a:schemeClr val="tx1"/>
                </a:solidFill>
                <a:latin typeface="+mn-lt"/>
                <a:ea typeface="+mn-ea"/>
                <a:cs typeface="+mn-cs"/>
              </a:rPr>
              <a:t>Several subject librarians have met with their liaison departments to promote the library’s institutional repository and to invite researchers to set up profiles and share their publications.  </a:t>
            </a:r>
          </a:p>
          <a:p>
            <a:r>
              <a:rPr lang="en-US" sz="1200" kern="1200" dirty="0" smtClean="0">
                <a:solidFill>
                  <a:schemeClr val="tx1"/>
                </a:solidFill>
                <a:latin typeface="+mn-lt"/>
                <a:ea typeface="+mn-ea"/>
                <a:cs typeface="+mn-cs"/>
              </a:rPr>
              <a:t>Librarians are providing instruction in a wider range of departments and for increasing numbers of</a:t>
            </a:r>
            <a:r>
              <a:rPr lang="en-US" sz="1200" kern="1200" baseline="0" dirty="0" smtClean="0">
                <a:solidFill>
                  <a:schemeClr val="tx1"/>
                </a:solidFill>
                <a:latin typeface="+mn-lt"/>
                <a:ea typeface="+mn-ea"/>
                <a:cs typeface="+mn-cs"/>
              </a:rPr>
              <a:t> RCDE classes</a:t>
            </a:r>
            <a:r>
              <a:rPr lang="en-US" sz="1200" kern="1200" dirty="0" smtClean="0">
                <a:solidFill>
                  <a:schemeClr val="tx1"/>
                </a:solidFill>
                <a:latin typeface="+mn-lt"/>
                <a:ea typeface="+mn-ea"/>
                <a:cs typeface="+mn-cs"/>
              </a:rPr>
              <a:t>.  The two subject librarians for business began offering reference service in the Business School building, where they find that interactions lean toward extensive research consultations rather than quick questions.</a:t>
            </a:r>
            <a:endParaRPr lang="en-US" sz="1200" kern="120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982EE81E-9E07-A84F-9846-1744856F2559}" type="slidenum">
              <a:rPr lang="en-US" smtClean="0"/>
              <a:pPr/>
              <a:t>19</a:t>
            </a:fld>
            <a:endParaRPr 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mn-lt"/>
                <a:ea typeface="+mn-ea"/>
                <a:cs typeface="+mn-cs"/>
              </a:rPr>
              <a:t>WH</a:t>
            </a:r>
          </a:p>
          <a:p>
            <a:r>
              <a:rPr lang="en-US" sz="1200" kern="1200" dirty="0" smtClean="0">
                <a:solidFill>
                  <a:schemeClr val="tx1"/>
                </a:solidFill>
                <a:latin typeface="+mn-lt"/>
                <a:ea typeface="+mn-ea"/>
                <a:cs typeface="+mn-cs"/>
              </a:rPr>
              <a:t>We wanted to give you a sense of the size and scope of our library, so we’ve provided some basic fact on this slide. We are a Carnegie Research Extensive institution and the land grant college in Utah. </a:t>
            </a:r>
            <a:endParaRPr lang="en-US" sz="1200" kern="120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982EE81E-9E07-A84F-9846-1744856F2559}" type="slidenum">
              <a:rPr lang="en-US" smtClean="0"/>
              <a:pPr/>
              <a:t>2</a:t>
            </a:fld>
            <a:endParaRPr lang="en-US"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FS</a:t>
            </a:r>
          </a:p>
          <a:p>
            <a:r>
              <a:rPr lang="en-US" dirty="0" smtClean="0"/>
              <a:t>Thank you for</a:t>
            </a:r>
            <a:r>
              <a:rPr lang="en-US" baseline="0" dirty="0" smtClean="0"/>
              <a:t> viewing this presentation and listening to our story.  Please contact us with any questions or comments.</a:t>
            </a:r>
            <a:endParaRPr lang="en-US" dirty="0"/>
          </a:p>
        </p:txBody>
      </p:sp>
      <p:sp>
        <p:nvSpPr>
          <p:cNvPr id="4" name="Slide Number Placeholder 3"/>
          <p:cNvSpPr>
            <a:spLocks noGrp="1"/>
          </p:cNvSpPr>
          <p:nvPr>
            <p:ph type="sldNum" sz="quarter" idx="10"/>
          </p:nvPr>
        </p:nvSpPr>
        <p:spPr/>
        <p:txBody>
          <a:bodyPr/>
          <a:lstStyle/>
          <a:p>
            <a:fld id="{982EE81E-9E07-A84F-9846-1744856F2559}" type="slidenum">
              <a:rPr lang="en-US" smtClean="0"/>
              <a:pPr/>
              <a:t>20</a:t>
            </a:fld>
            <a:endParaRPr 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r>
              <a:rPr lang="en-US" sz="1200" kern="1200" dirty="0" smtClean="0">
                <a:solidFill>
                  <a:schemeClr val="tx1"/>
                </a:solidFill>
                <a:latin typeface="+mn-lt"/>
                <a:ea typeface="+mn-ea"/>
                <a:cs typeface="+mn-cs"/>
              </a:rPr>
              <a:t>WH</a:t>
            </a:r>
          </a:p>
          <a:p>
            <a:r>
              <a:rPr lang="en-US" sz="1200" kern="1200" dirty="0" smtClean="0">
                <a:solidFill>
                  <a:schemeClr val="tx1"/>
                </a:solidFill>
                <a:latin typeface="+mn-lt"/>
                <a:ea typeface="+mn-ea"/>
                <a:cs typeface="+mn-cs"/>
              </a:rPr>
              <a:t>The USU Library has struggled to find a collection development model that works for our organization. This presentation tells the story of how we have transformed from having a highly centralized and tightly controlled system of collection development, focusing primarily on book selection, to developing a flat and decentralized model of integrated subject librarianship.  This model allows our liaison librarians to focus on providing subject expertise in selection, specialized instruction, and outreach, while leaving administrative support and details to functional specialists.  While this model is not necessarily a new innovation, we hope to share our process of moving from a hierarchical to a team-based approach.</a:t>
            </a:r>
            <a:endParaRPr lang="en-US" sz="1200" kern="120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982EE81E-9E07-A84F-9846-1744856F2559}" type="slidenum">
              <a:rPr lang="en-US" smtClean="0"/>
              <a:pPr/>
              <a:t>3</a:t>
            </a:fld>
            <a:endParaRPr 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mn-lt"/>
                <a:ea typeface="+mn-ea"/>
                <a:cs typeface="+mn-cs"/>
              </a:rPr>
              <a:t>JD</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Ten years</a:t>
            </a:r>
            <a:r>
              <a:rPr lang="en-US" sz="1200" kern="1200" baseline="0" dirty="0" smtClean="0">
                <a:solidFill>
                  <a:schemeClr val="tx1"/>
                </a:solidFill>
                <a:latin typeface="+mn-lt"/>
                <a:ea typeface="+mn-ea"/>
                <a:cs typeface="+mn-cs"/>
              </a:rPr>
              <a:t> ago</a:t>
            </a:r>
            <a:r>
              <a:rPr lang="en-US" sz="1200" kern="1200" dirty="0" smtClean="0">
                <a:solidFill>
                  <a:schemeClr val="tx1"/>
                </a:solidFill>
                <a:latin typeface="+mn-lt"/>
                <a:ea typeface="+mn-ea"/>
                <a:cs typeface="+mn-cs"/>
              </a:rPr>
              <a:t>, the Library operated with a highly centralized CD model. The Head of Collection Development was quite heavy handed with material selection and instruction was not proactively coordinated.  University priorities and programs had shifted and the delivery of instruction (specifically, the growth of distributed distance education) had evolved.</a:t>
            </a:r>
          </a:p>
          <a:p>
            <a:endParaRPr lang="en-US" sz="1200" kern="120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982EE81E-9E07-A84F-9846-1744856F2559}" type="slidenum">
              <a:rPr lang="en-US" smtClean="0"/>
              <a:pPr/>
              <a:t>4</a:t>
            </a:fld>
            <a:endParaRPr 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mn-lt"/>
                <a:ea typeface="+mn-ea"/>
                <a:cs typeface="+mn-cs"/>
              </a:rPr>
              <a:t>JD</a:t>
            </a:r>
          </a:p>
          <a:p>
            <a:r>
              <a:rPr lang="en-US" sz="1200" kern="1200" dirty="0" smtClean="0">
                <a:solidFill>
                  <a:schemeClr val="tx1"/>
                </a:solidFill>
                <a:latin typeface="+mn-lt"/>
                <a:ea typeface="+mn-ea"/>
                <a:cs typeface="+mn-cs"/>
              </a:rPr>
              <a:t>We noted problems with prioritization; collection analysis; engagement; neglect of distance ed; lack of formal subject training; and lack of vision.</a:t>
            </a:r>
          </a:p>
          <a:p>
            <a:r>
              <a:rPr lang="en-US" sz="1200" kern="1200" dirty="0" smtClean="0">
                <a:solidFill>
                  <a:schemeClr val="tx1"/>
                </a:solidFill>
                <a:latin typeface="+mn-lt"/>
                <a:ea typeface="+mn-ea"/>
                <a:cs typeface="+mn-cs"/>
              </a:rPr>
              <a:t> </a:t>
            </a:r>
          </a:p>
          <a:p>
            <a:r>
              <a:rPr lang="en-US" sz="1200" kern="1200" dirty="0" smtClean="0">
                <a:solidFill>
                  <a:schemeClr val="tx1"/>
                </a:solidFill>
                <a:latin typeface="+mn-lt"/>
                <a:ea typeface="+mn-ea"/>
                <a:cs typeface="+mn-cs"/>
              </a:rPr>
              <a:t>Our desire to develop a more holistic approach to subject librarianship compelled us to re-evaluate our organizational structure. </a:t>
            </a:r>
          </a:p>
          <a:p>
            <a:endParaRPr lang="en-US" dirty="0"/>
          </a:p>
        </p:txBody>
      </p:sp>
      <p:sp>
        <p:nvSpPr>
          <p:cNvPr id="4" name="Slide Number Placeholder 3"/>
          <p:cNvSpPr>
            <a:spLocks noGrp="1"/>
          </p:cNvSpPr>
          <p:nvPr>
            <p:ph type="sldNum" sz="quarter" idx="10"/>
          </p:nvPr>
        </p:nvSpPr>
        <p:spPr/>
        <p:txBody>
          <a:bodyPr/>
          <a:lstStyle/>
          <a:p>
            <a:fld id="{982EE81E-9E07-A84F-9846-1744856F2559}" type="slidenum">
              <a:rPr lang="en-US" smtClean="0"/>
              <a:pPr/>
              <a:t>5</a:t>
            </a:fld>
            <a:endParaRPr 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mn-lt"/>
                <a:ea typeface="+mn-ea"/>
                <a:cs typeface="+mn-cs"/>
              </a:rPr>
              <a:t>FS</a:t>
            </a:r>
          </a:p>
          <a:p>
            <a:r>
              <a:rPr lang="en-US" sz="1200" kern="1200" dirty="0" smtClean="0">
                <a:solidFill>
                  <a:schemeClr val="tx1"/>
                </a:solidFill>
                <a:latin typeface="+mn-lt"/>
                <a:ea typeface="+mn-ea"/>
                <a:cs typeface="+mn-cs"/>
              </a:rPr>
              <a:t>In 2007 the head of collection development left USU for another position, and the dean retired.  A search for a new dean began immediately.  We faced typical budget uncertainties, and we couldn’t anticipate what organizational model the new dean might prefer. At the same time we were dissatisfied with subject librarians’ performance.</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These conditions inspired us to examine our organization, so  we established a task force in the fall of 2008. Task force members conducted a survey and focus groups with subject librarians to learn about their needs and opinions.  </a:t>
            </a:r>
          </a:p>
          <a:p>
            <a:r>
              <a:rPr lang="en-US" sz="1200" kern="1200" dirty="0" smtClean="0">
                <a:solidFill>
                  <a:schemeClr val="tx1"/>
                </a:solidFill>
                <a:latin typeface="+mn-lt"/>
                <a:ea typeface="+mn-ea"/>
                <a:cs typeface="+mn-cs"/>
              </a:rPr>
              <a:t>We also held all-staff town hall meetings to seek input  from throughout the library  about how to adjust the way we organize and manage subject librarians’ work.</a:t>
            </a:r>
            <a:endParaRPr lang="en-US" sz="1200" kern="120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982EE81E-9E07-A84F-9846-1744856F2559}" type="slidenum">
              <a:rPr lang="en-US" smtClean="0"/>
              <a:pPr/>
              <a:t>6</a:t>
            </a:fld>
            <a:endParaRPr 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mn-lt"/>
                <a:ea typeface="+mn-ea"/>
                <a:cs typeface="+mn-cs"/>
              </a:rPr>
              <a:t>WH</a:t>
            </a:r>
          </a:p>
          <a:p>
            <a:r>
              <a:rPr lang="en-US" sz="1200" kern="1200" dirty="0" smtClean="0">
                <a:solidFill>
                  <a:schemeClr val="tx1"/>
                </a:solidFill>
                <a:latin typeface="+mn-lt"/>
                <a:ea typeface="+mn-ea"/>
                <a:cs typeface="+mn-cs"/>
              </a:rPr>
              <a:t>In 2007 I conducted a study of  USU’s teaching librarians and our organizational culture, using the Competing Values Framework. This slide outlines the framework’s four cultures based on their focus (either internal or external) and their approach to flexibility and discretion and control and stability.  We wanted to figure out how to best handle change and the hard decisions required to balance increasing demands for instruction during times of scarce resources.</a:t>
            </a:r>
            <a:endParaRPr lang="en-US" sz="1200" kern="120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982EE81E-9E07-A84F-9846-1744856F2559}" type="slidenum">
              <a:rPr lang="en-US" smtClean="0"/>
              <a:pPr/>
              <a:t>7</a:t>
            </a:fld>
            <a:endParaRPr 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WH</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Among all of the teaching librarians there was a strong sense that we have a clan culture at USU and that is what we actually prefer. When looking only at Reference librarians, there was also an adhocracy element to our organizational culture, which values risk-taking. Both cultures favor flexibility and individual discretion. Understanding our library as a clan culture shaped the work of the CD Task Force because we knew that any recommendations that we made had to take into account how our librarians want to work. </a:t>
            </a:r>
          </a:p>
          <a:p>
            <a:endParaRPr lang="en-US" dirty="0"/>
          </a:p>
        </p:txBody>
      </p:sp>
      <p:sp>
        <p:nvSpPr>
          <p:cNvPr id="4" name="Slide Number Placeholder 3"/>
          <p:cNvSpPr>
            <a:spLocks noGrp="1"/>
          </p:cNvSpPr>
          <p:nvPr>
            <p:ph type="sldNum" sz="quarter" idx="10"/>
          </p:nvPr>
        </p:nvSpPr>
        <p:spPr/>
        <p:txBody>
          <a:bodyPr/>
          <a:lstStyle/>
          <a:p>
            <a:fld id="{982EE81E-9E07-A84F-9846-1744856F2559}" type="slidenum">
              <a:rPr lang="en-US" smtClean="0"/>
              <a:pPr/>
              <a:t>8</a:t>
            </a:fld>
            <a:endParaRPr lang="en-US"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mn-lt"/>
                <a:ea typeface="+mn-ea"/>
                <a:cs typeface="+mn-cs"/>
              </a:rPr>
              <a:t>FS</a:t>
            </a:r>
          </a:p>
          <a:p>
            <a:r>
              <a:rPr lang="en-US" sz="1200" kern="1200" dirty="0" smtClean="0">
                <a:solidFill>
                  <a:schemeClr val="tx1"/>
                </a:solidFill>
                <a:latin typeface="+mn-lt"/>
                <a:ea typeface="+mn-ea"/>
                <a:cs typeface="+mn-cs"/>
              </a:rPr>
              <a:t>Survey responses and focus groups with subject librarians revealed some new information about working styles and needs for support.  Confirming our clan culture, many librarians indicated they would like to work with a partner or in a small group on collection development, collection management, and liaison activities.  </a:t>
            </a:r>
          </a:p>
          <a:p>
            <a:r>
              <a:rPr lang="en-US" sz="1200" kern="1200" dirty="0" smtClean="0">
                <a:solidFill>
                  <a:schemeClr val="tx1"/>
                </a:solidFill>
                <a:latin typeface="+mn-lt"/>
                <a:ea typeface="+mn-ea"/>
                <a:cs typeface="+mn-cs"/>
              </a:rPr>
              <a:t>They said that having partners would help them to be more accountable in their subject librarian roles – to stay on track with projects and budget expenditures. </a:t>
            </a:r>
          </a:p>
          <a:p>
            <a:r>
              <a:rPr lang="en-US" sz="1200" kern="1200" dirty="0" smtClean="0">
                <a:solidFill>
                  <a:schemeClr val="tx1"/>
                </a:solidFill>
                <a:latin typeface="+mn-lt"/>
                <a:ea typeface="+mn-ea"/>
                <a:cs typeface="+mn-cs"/>
              </a:rPr>
              <a:t>Most of the support librarians need can come from department heads and coordinators.  Like budget updates and reminders about spending targets; data about collections, and assistance with collection analysis, and subscription options for journals.   </a:t>
            </a:r>
          </a:p>
          <a:p>
            <a:r>
              <a:rPr lang="en-US" sz="1200" kern="1200" dirty="0" smtClean="0">
                <a:solidFill>
                  <a:schemeClr val="tx1"/>
                </a:solidFill>
                <a:latin typeface="+mn-lt"/>
                <a:ea typeface="+mn-ea"/>
                <a:cs typeface="+mn-cs"/>
              </a:rPr>
              <a:t>Subject librarians need guidance in reviewing curricula to identify courses ripe for information literacy instruction.  They could also use templates for newsletters to tailor their promotion of library resources and services to individual colleges or departments.</a:t>
            </a:r>
            <a:endParaRPr lang="en-US" sz="1200" kern="120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982EE81E-9E07-A84F-9846-1744856F2559}" type="slidenum">
              <a:rPr lang="en-US" smtClean="0"/>
              <a:pPr/>
              <a:t>9</a:t>
            </a:fld>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D130B76A-126F-A749-89CD-63098C87355C}" type="datetimeFigureOut">
              <a:rPr lang="en-US" smtClean="0"/>
              <a:pPr/>
              <a:t>5/7/10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1E3DF7E-9C33-634B-8B85-88B69EDD77BE}" type="slidenum">
              <a:rPr lang="en-US" smtClean="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130B76A-126F-A749-89CD-63098C87355C}" type="datetimeFigureOut">
              <a:rPr lang="en-US" smtClean="0"/>
              <a:pPr/>
              <a:t>5/7/10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1E3DF7E-9C33-634B-8B85-88B69EDD77BE}" type="slidenum">
              <a:rPr lang="en-US" smtClean="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130B76A-126F-A749-89CD-63098C87355C}" type="datetimeFigureOut">
              <a:rPr lang="en-US" smtClean="0"/>
              <a:pPr/>
              <a:t>5/7/10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1E3DF7E-9C33-634B-8B85-88B69EDD77BE}" type="slidenum">
              <a:rPr lang="en-US" smtClean="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130B76A-126F-A749-89CD-63098C87355C}" type="datetimeFigureOut">
              <a:rPr lang="en-US" smtClean="0"/>
              <a:pPr/>
              <a:t>5/7/10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1E3DF7E-9C33-634B-8B85-88B69EDD77BE}" type="slidenum">
              <a:rPr lang="en-US" smtClean="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130B76A-126F-A749-89CD-63098C87355C}" type="datetimeFigureOut">
              <a:rPr lang="en-US" smtClean="0"/>
              <a:pPr/>
              <a:t>5/7/10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1E3DF7E-9C33-634B-8B85-88B69EDD77BE}" type="slidenum">
              <a:rPr lang="en-US" smtClean="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D130B76A-126F-A749-89CD-63098C87355C}" type="datetimeFigureOut">
              <a:rPr lang="en-US" smtClean="0"/>
              <a:pPr/>
              <a:t>5/7/10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1E3DF7E-9C33-634B-8B85-88B69EDD77BE}" type="slidenum">
              <a:rPr lang="en-US" smtClean="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D130B76A-126F-A749-89CD-63098C87355C}" type="datetimeFigureOut">
              <a:rPr lang="en-US" smtClean="0"/>
              <a:pPr/>
              <a:t>5/7/10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B1E3DF7E-9C33-634B-8B85-88B69EDD77BE}" type="slidenum">
              <a:rPr lang="en-US" smtClean="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130B76A-126F-A749-89CD-63098C87355C}" type="datetimeFigureOut">
              <a:rPr lang="en-US" smtClean="0"/>
              <a:pPr/>
              <a:t>5/7/10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B1E3DF7E-9C33-634B-8B85-88B69EDD77BE}" type="slidenum">
              <a:rPr lang="en-US" smtClean="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130B76A-126F-A749-89CD-63098C87355C}" type="datetimeFigureOut">
              <a:rPr lang="en-US" smtClean="0"/>
              <a:pPr/>
              <a:t>5/7/10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B1E3DF7E-9C33-634B-8B85-88B69EDD77BE}" type="slidenum">
              <a:rPr lang="en-US" smtClean="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130B76A-126F-A749-89CD-63098C87355C}" type="datetimeFigureOut">
              <a:rPr lang="en-US" smtClean="0"/>
              <a:pPr/>
              <a:t>5/7/10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1E3DF7E-9C33-634B-8B85-88B69EDD77BE}" type="slidenum">
              <a:rPr lang="en-US" smtClean="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130B76A-126F-A749-89CD-63098C87355C}" type="datetimeFigureOut">
              <a:rPr lang="en-US" smtClean="0"/>
              <a:pPr/>
              <a:t>5/7/10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1E3DF7E-9C33-634B-8B85-88B69EDD77BE}" type="slidenum">
              <a:rPr lang="en-US" smtClean="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4" Type="http://schemas.openxmlformats.org/officeDocument/2006/relationships/slideLayout" Target="../slideLayouts/slideLayout4.xml"/><Relationship Id="rId10" Type="http://schemas.openxmlformats.org/officeDocument/2006/relationships/slideLayout" Target="../slideLayouts/slideLayout10.xml"/><Relationship Id="rId5" Type="http://schemas.openxmlformats.org/officeDocument/2006/relationships/slideLayout" Target="../slideLayouts/slideLayout5.xml"/><Relationship Id="rId7" Type="http://schemas.openxmlformats.org/officeDocument/2006/relationships/slideLayout" Target="../slideLayouts/slideLayout7.xml"/><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9" Type="http://schemas.openxmlformats.org/officeDocument/2006/relationships/slideLayout" Target="../slideLayouts/slideLayout9.xml"/><Relationship Id="rId3" Type="http://schemas.openxmlformats.org/officeDocument/2006/relationships/slideLayout" Target="../slideLayouts/slideLayout3.xml"/><Relationship Id="rId6" Type="http://schemas.openxmlformats.org/officeDocument/2006/relationships/slideLayout" Target="../slideLayouts/slideLayout6.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130B76A-126F-A749-89CD-63098C87355C}" type="datetimeFigureOut">
              <a:rPr lang="en-US" smtClean="0"/>
              <a:pPr/>
              <a:t>5/7/10</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1E3DF7E-9C33-634B-8B85-88B69EDD77BE}"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4" Type="http://schemas.openxmlformats.org/officeDocument/2006/relationships/image" Target="../media/image1.png"/><Relationship Id="rId1" Type="http://schemas.openxmlformats.org/officeDocument/2006/relationships/audio" Target="../media/audio1.bin"/><Relationship Id="rId2" Type="http://schemas.openxmlformats.org/officeDocument/2006/relationships/slideLayout" Target="../slideLayouts/slideLayout1.xml"/><Relationship Id="rId3"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8" Type="http://schemas.microsoft.com/office/2007/relationships/diagramDrawing" Target="../diagrams/drawing3.xml"/><Relationship Id="rId4" Type="http://schemas.openxmlformats.org/officeDocument/2006/relationships/diagramData" Target="../diagrams/data3.xml"/><Relationship Id="rId5" Type="http://schemas.openxmlformats.org/officeDocument/2006/relationships/diagramLayout" Target="../diagrams/layout3.xml"/><Relationship Id="rId7" Type="http://schemas.openxmlformats.org/officeDocument/2006/relationships/diagramColors" Target="../diagrams/colors3.xml"/><Relationship Id="rId1" Type="http://schemas.openxmlformats.org/officeDocument/2006/relationships/audio" Target="../media/audio10.bin"/><Relationship Id="rId2" Type="http://schemas.openxmlformats.org/officeDocument/2006/relationships/slideLayout" Target="../slideLayouts/slideLayout6.xml"/><Relationship Id="rId9" Type="http://schemas.openxmlformats.org/officeDocument/2006/relationships/image" Target="../media/image9.png"/><Relationship Id="rId3" Type="http://schemas.openxmlformats.org/officeDocument/2006/relationships/notesSlide" Target="../notesSlides/notesSlide10.xml"/><Relationship Id="rId6" Type="http://schemas.openxmlformats.org/officeDocument/2006/relationships/diagramQuickStyle" Target="../diagrams/quickStyle3.xml"/></Relationships>
</file>

<file path=ppt/slides/_rels/slide11.xml.rels><?xml version="1.0" encoding="UTF-8" standalone="yes"?>
<Relationships xmlns="http://schemas.openxmlformats.org/package/2006/relationships"><Relationship Id="rId8" Type="http://schemas.microsoft.com/office/2007/relationships/diagramDrawing" Target="../diagrams/drawing4.xml"/><Relationship Id="rId4" Type="http://schemas.openxmlformats.org/officeDocument/2006/relationships/diagramData" Target="../diagrams/data4.xml"/><Relationship Id="rId5" Type="http://schemas.openxmlformats.org/officeDocument/2006/relationships/diagramLayout" Target="../diagrams/layout4.xml"/><Relationship Id="rId7" Type="http://schemas.openxmlformats.org/officeDocument/2006/relationships/diagramColors" Target="../diagrams/colors4.xml"/><Relationship Id="rId1" Type="http://schemas.openxmlformats.org/officeDocument/2006/relationships/audio" Target="../media/audio11.bin"/><Relationship Id="rId2" Type="http://schemas.openxmlformats.org/officeDocument/2006/relationships/slideLayout" Target="../slideLayouts/slideLayout6.xml"/><Relationship Id="rId9" Type="http://schemas.openxmlformats.org/officeDocument/2006/relationships/image" Target="../media/image10.png"/><Relationship Id="rId3" Type="http://schemas.openxmlformats.org/officeDocument/2006/relationships/notesSlide" Target="../notesSlides/notesSlide11.xml"/><Relationship Id="rId6" Type="http://schemas.openxmlformats.org/officeDocument/2006/relationships/diagramQuickStyle" Target="../diagrams/quickStyle4.xml"/></Relationships>
</file>

<file path=ppt/slides/_rels/slide12.xml.rels><?xml version="1.0" encoding="UTF-8" standalone="yes"?>
<Relationships xmlns="http://schemas.openxmlformats.org/package/2006/relationships"><Relationship Id="rId8" Type="http://schemas.microsoft.com/office/2007/relationships/diagramDrawing" Target="../diagrams/drawing5.xml"/><Relationship Id="rId4" Type="http://schemas.openxmlformats.org/officeDocument/2006/relationships/diagramData" Target="../diagrams/data5.xml"/><Relationship Id="rId5" Type="http://schemas.openxmlformats.org/officeDocument/2006/relationships/diagramLayout" Target="../diagrams/layout5.xml"/><Relationship Id="rId7" Type="http://schemas.openxmlformats.org/officeDocument/2006/relationships/diagramColors" Target="../diagrams/colors5.xml"/><Relationship Id="rId1" Type="http://schemas.openxmlformats.org/officeDocument/2006/relationships/audio" Target="../media/audio12.bin"/><Relationship Id="rId2" Type="http://schemas.openxmlformats.org/officeDocument/2006/relationships/slideLayout" Target="../slideLayouts/slideLayout6.xml"/><Relationship Id="rId9" Type="http://schemas.openxmlformats.org/officeDocument/2006/relationships/image" Target="../media/image11.png"/><Relationship Id="rId3" Type="http://schemas.openxmlformats.org/officeDocument/2006/relationships/notesSlide" Target="../notesSlides/notesSlide12.xml"/><Relationship Id="rId6" Type="http://schemas.openxmlformats.org/officeDocument/2006/relationships/diagramQuickStyle" Target="../diagrams/quickStyle5.xml"/></Relationships>
</file>

<file path=ppt/slides/_rels/slide13.xml.rels><?xml version="1.0" encoding="UTF-8" standalone="yes"?>
<Relationships xmlns="http://schemas.openxmlformats.org/package/2006/relationships"><Relationship Id="rId8" Type="http://schemas.microsoft.com/office/2007/relationships/diagramDrawing" Target="../diagrams/drawing6.xml"/><Relationship Id="rId4" Type="http://schemas.openxmlformats.org/officeDocument/2006/relationships/diagramData" Target="../diagrams/data6.xml"/><Relationship Id="rId5" Type="http://schemas.openxmlformats.org/officeDocument/2006/relationships/diagramLayout" Target="../diagrams/layout6.xml"/><Relationship Id="rId7" Type="http://schemas.openxmlformats.org/officeDocument/2006/relationships/diagramColors" Target="../diagrams/colors6.xml"/><Relationship Id="rId1" Type="http://schemas.openxmlformats.org/officeDocument/2006/relationships/audio" Target="../media/audio13.bin"/><Relationship Id="rId2" Type="http://schemas.openxmlformats.org/officeDocument/2006/relationships/slideLayout" Target="../slideLayouts/slideLayout6.xml"/><Relationship Id="rId9" Type="http://schemas.openxmlformats.org/officeDocument/2006/relationships/image" Target="../media/image12.png"/><Relationship Id="rId3" Type="http://schemas.openxmlformats.org/officeDocument/2006/relationships/notesSlide" Target="../notesSlides/notesSlide13.xml"/><Relationship Id="rId6" Type="http://schemas.openxmlformats.org/officeDocument/2006/relationships/diagramQuickStyle" Target="../diagrams/quickStyle6.xml"/></Relationships>
</file>

<file path=ppt/slides/_rels/slide14.xml.rels><?xml version="1.0" encoding="UTF-8" standalone="yes"?>
<Relationships xmlns="http://schemas.openxmlformats.org/package/2006/relationships"><Relationship Id="rId4" Type="http://schemas.openxmlformats.org/officeDocument/2006/relationships/hyperlink" Target="http://libguides.usu.edu/subject_librarians" TargetMode="External"/><Relationship Id="rId5" Type="http://schemas.openxmlformats.org/officeDocument/2006/relationships/image" Target="../media/image13.jpeg"/><Relationship Id="rId7" Type="http://schemas.openxmlformats.org/officeDocument/2006/relationships/image" Target="../media/image15.png"/><Relationship Id="rId1" Type="http://schemas.openxmlformats.org/officeDocument/2006/relationships/audio" Target="../media/audio14.bin"/><Relationship Id="rId2" Type="http://schemas.openxmlformats.org/officeDocument/2006/relationships/slideLayout" Target="../slideLayouts/slideLayout5.xml"/><Relationship Id="rId3" Type="http://schemas.openxmlformats.org/officeDocument/2006/relationships/notesSlide" Target="../notesSlides/notesSlide14.xml"/><Relationship Id="rId6" Type="http://schemas.openxmlformats.org/officeDocument/2006/relationships/image" Target="../media/image14.jpeg"/></Relationships>
</file>

<file path=ppt/slides/_rels/slide15.xml.rels><?xml version="1.0" encoding="UTF-8" standalone="yes"?>
<Relationships xmlns="http://schemas.openxmlformats.org/package/2006/relationships"><Relationship Id="rId4" Type="http://schemas.openxmlformats.org/officeDocument/2006/relationships/image" Target="../media/image16.png"/><Relationship Id="rId1" Type="http://schemas.openxmlformats.org/officeDocument/2006/relationships/audio" Target="../media/audio15.bin"/><Relationship Id="rId2" Type="http://schemas.openxmlformats.org/officeDocument/2006/relationships/slideLayout" Target="../slideLayouts/slideLayout2.xml"/><Relationship Id="rId3"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4" Type="http://schemas.openxmlformats.org/officeDocument/2006/relationships/image" Target="../media/image17.png"/><Relationship Id="rId1" Type="http://schemas.openxmlformats.org/officeDocument/2006/relationships/audio" Target="../media/audio16.bin"/><Relationship Id="rId2" Type="http://schemas.openxmlformats.org/officeDocument/2006/relationships/slideLayout" Target="../slideLayouts/slideLayout5.xml"/><Relationship Id="rId3"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8" Type="http://schemas.microsoft.com/office/2007/relationships/diagramDrawing" Target="../diagrams/drawing7.xml"/><Relationship Id="rId4" Type="http://schemas.openxmlformats.org/officeDocument/2006/relationships/diagramData" Target="../diagrams/data7.xml"/><Relationship Id="rId10" Type="http://schemas.openxmlformats.org/officeDocument/2006/relationships/image" Target="../media/image17.png"/><Relationship Id="rId5" Type="http://schemas.openxmlformats.org/officeDocument/2006/relationships/diagramLayout" Target="../diagrams/layout7.xml"/><Relationship Id="rId7" Type="http://schemas.openxmlformats.org/officeDocument/2006/relationships/diagramColors" Target="../diagrams/colors7.xml"/><Relationship Id="rId1" Type="http://schemas.openxmlformats.org/officeDocument/2006/relationships/audio" Target="../media/audio17.bin"/><Relationship Id="rId2" Type="http://schemas.openxmlformats.org/officeDocument/2006/relationships/slideLayout" Target="../slideLayouts/slideLayout2.xml"/><Relationship Id="rId9" Type="http://schemas.openxmlformats.org/officeDocument/2006/relationships/image" Target="../media/image18.png"/><Relationship Id="rId3" Type="http://schemas.openxmlformats.org/officeDocument/2006/relationships/notesSlide" Target="../notesSlides/notesSlide17.xml"/><Relationship Id="rId6" Type="http://schemas.openxmlformats.org/officeDocument/2006/relationships/diagramQuickStyle" Target="../diagrams/quickStyle7.xml"/></Relationships>
</file>

<file path=ppt/slides/_rels/slide18.xml.rels><?xml version="1.0" encoding="UTF-8" standalone="yes"?>
<Relationships xmlns="http://schemas.openxmlformats.org/package/2006/relationships"><Relationship Id="rId4" Type="http://schemas.openxmlformats.org/officeDocument/2006/relationships/image" Target="../media/image17.png"/><Relationship Id="rId1" Type="http://schemas.openxmlformats.org/officeDocument/2006/relationships/audio" Target="../media/audio18.bin"/><Relationship Id="rId2" Type="http://schemas.openxmlformats.org/officeDocument/2006/relationships/slideLayout" Target="../slideLayouts/slideLayout2.xml"/><Relationship Id="rId3"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4" Type="http://schemas.openxmlformats.org/officeDocument/2006/relationships/image" Target="../media/image19.png"/><Relationship Id="rId1" Type="http://schemas.openxmlformats.org/officeDocument/2006/relationships/audio" Target="../media/audio19.bin"/><Relationship Id="rId2" Type="http://schemas.openxmlformats.org/officeDocument/2006/relationships/slideLayout" Target="../slideLayouts/slideLayout5.xml"/><Relationship Id="rId3"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4" Type="http://schemas.openxmlformats.org/officeDocument/2006/relationships/image" Target="../media/image2.jpeg"/><Relationship Id="rId1" Type="http://schemas.openxmlformats.org/officeDocument/2006/relationships/audio" Target="../media/audio2.bin"/><Relationship Id="rId2" Type="http://schemas.openxmlformats.org/officeDocument/2006/relationships/slideLayout" Target="../slideLayouts/slideLayout4.xml"/><Relationship Id="rId3" Type="http://schemas.openxmlformats.org/officeDocument/2006/relationships/notesSlide" Target="../notesSlides/notesSlide2.xml"/><Relationship Id="rId5" Type="http://schemas.openxmlformats.org/officeDocument/2006/relationships/image" Target="../media/image1.png"/></Relationships>
</file>

<file path=ppt/slides/_rels/slide20.xml.rels><?xml version="1.0" encoding="UTF-8" standalone="yes"?>
<Relationships xmlns="http://schemas.openxmlformats.org/package/2006/relationships"><Relationship Id="rId4" Type="http://schemas.openxmlformats.org/officeDocument/2006/relationships/hyperlink" Target="mailto:jennifer.duncan@usu.edu" TargetMode="External"/><Relationship Id="rId5" Type="http://schemas.openxmlformats.org/officeDocument/2006/relationships/hyperlink" Target="mailto:wendy.holliday@usu.edu" TargetMode="External"/><Relationship Id="rId7" Type="http://schemas.openxmlformats.org/officeDocument/2006/relationships/image" Target="../media/image1.png"/><Relationship Id="rId1" Type="http://schemas.openxmlformats.org/officeDocument/2006/relationships/audio" Target="../media/audio20.bin"/><Relationship Id="rId2" Type="http://schemas.openxmlformats.org/officeDocument/2006/relationships/slideLayout" Target="../slideLayouts/slideLayout2.xml"/><Relationship Id="rId3" Type="http://schemas.openxmlformats.org/officeDocument/2006/relationships/notesSlide" Target="../notesSlides/notesSlide20.xml"/><Relationship Id="rId6" Type="http://schemas.openxmlformats.org/officeDocument/2006/relationships/hyperlink" Target="mailto:flora.shrode@usu.edu" TargetMode="External"/></Relationships>
</file>

<file path=ppt/slides/_rels/slide3.xml.rels><?xml version="1.0" encoding="UTF-8" standalone="yes"?>
<Relationships xmlns="http://schemas.openxmlformats.org/package/2006/relationships"><Relationship Id="rId4" Type="http://schemas.openxmlformats.org/officeDocument/2006/relationships/image" Target="../media/image1.png"/><Relationship Id="rId1" Type="http://schemas.openxmlformats.org/officeDocument/2006/relationships/audio" Target="../media/audio3.bin"/><Relationship Id="rId2" Type="http://schemas.openxmlformats.org/officeDocument/2006/relationships/slideLayout" Target="../slideLayouts/slideLayout7.xml"/><Relationship Id="rId3"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8" Type="http://schemas.microsoft.com/office/2007/relationships/diagramDrawing" Target="../diagrams/drawing1.xml"/><Relationship Id="rId4" Type="http://schemas.openxmlformats.org/officeDocument/2006/relationships/diagramData" Target="../diagrams/data1.xml"/><Relationship Id="rId5" Type="http://schemas.openxmlformats.org/officeDocument/2006/relationships/diagramLayout" Target="../diagrams/layout1.xml"/><Relationship Id="rId7" Type="http://schemas.openxmlformats.org/officeDocument/2006/relationships/diagramColors" Target="../diagrams/colors1.xml"/><Relationship Id="rId1" Type="http://schemas.openxmlformats.org/officeDocument/2006/relationships/audio" Target="../media/audio4.bin"/><Relationship Id="rId2" Type="http://schemas.openxmlformats.org/officeDocument/2006/relationships/slideLayout" Target="../slideLayouts/slideLayout2.xml"/><Relationship Id="rId9" Type="http://schemas.openxmlformats.org/officeDocument/2006/relationships/image" Target="../media/image3.png"/><Relationship Id="rId3" Type="http://schemas.openxmlformats.org/officeDocument/2006/relationships/notesSlide" Target="../notesSlides/notesSlide4.xml"/><Relationship Id="rId6" Type="http://schemas.openxmlformats.org/officeDocument/2006/relationships/diagramQuickStyle" Target="../diagrams/quickStyle1.xml"/></Relationships>
</file>

<file path=ppt/slides/_rels/slide5.xml.rels><?xml version="1.0" encoding="UTF-8" standalone="yes"?>
<Relationships xmlns="http://schemas.openxmlformats.org/package/2006/relationships"><Relationship Id="rId4" Type="http://schemas.openxmlformats.org/officeDocument/2006/relationships/image" Target="../media/image4.png"/><Relationship Id="rId1" Type="http://schemas.openxmlformats.org/officeDocument/2006/relationships/audio" Target="../media/audio5.bin"/><Relationship Id="rId2" Type="http://schemas.openxmlformats.org/officeDocument/2006/relationships/slideLayout" Target="../slideLayouts/slideLayout2.xml"/><Relationship Id="rId3"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4" Type="http://schemas.openxmlformats.org/officeDocument/2006/relationships/image" Target="../media/image1.png"/><Relationship Id="rId1" Type="http://schemas.openxmlformats.org/officeDocument/2006/relationships/audio" Target="../media/audio6.bin"/><Relationship Id="rId2" Type="http://schemas.openxmlformats.org/officeDocument/2006/relationships/slideLayout" Target="../slideLayouts/slideLayout2.xml"/><Relationship Id="rId3"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8" Type="http://schemas.microsoft.com/office/2007/relationships/diagramDrawing" Target="../diagrams/drawing2.xml"/><Relationship Id="rId4" Type="http://schemas.openxmlformats.org/officeDocument/2006/relationships/diagramData" Target="../diagrams/data2.xml"/><Relationship Id="rId5" Type="http://schemas.openxmlformats.org/officeDocument/2006/relationships/diagramLayout" Target="../diagrams/layout2.xml"/><Relationship Id="rId7" Type="http://schemas.openxmlformats.org/officeDocument/2006/relationships/diagramColors" Target="../diagrams/colors2.xml"/><Relationship Id="rId1" Type="http://schemas.openxmlformats.org/officeDocument/2006/relationships/audio" Target="../media/audio7.bin"/><Relationship Id="rId2" Type="http://schemas.openxmlformats.org/officeDocument/2006/relationships/slideLayout" Target="../slideLayouts/slideLayout10.xml"/><Relationship Id="rId9" Type="http://schemas.openxmlformats.org/officeDocument/2006/relationships/image" Target="../media/image5.png"/><Relationship Id="rId3" Type="http://schemas.openxmlformats.org/officeDocument/2006/relationships/notesSlide" Target="../notesSlides/notesSlide7.xml"/><Relationship Id="rId6" Type="http://schemas.openxmlformats.org/officeDocument/2006/relationships/diagramQuickStyle" Target="../diagrams/quickStyle2.xml"/></Relationships>
</file>

<file path=ppt/slides/_rels/slide8.xml.rels><?xml version="1.0" encoding="UTF-8" standalone="yes"?>
<Relationships xmlns="http://schemas.openxmlformats.org/package/2006/relationships"><Relationship Id="rId4" Type="http://schemas.openxmlformats.org/officeDocument/2006/relationships/image" Target="../media/image6.png"/><Relationship Id="rId1" Type="http://schemas.openxmlformats.org/officeDocument/2006/relationships/audio" Target="../media/audio8.bin"/><Relationship Id="rId2" Type="http://schemas.openxmlformats.org/officeDocument/2006/relationships/slideLayout" Target="../slideLayouts/slideLayout4.xml"/><Relationship Id="rId3" Type="http://schemas.openxmlformats.org/officeDocument/2006/relationships/notesSlide" Target="../notesSlides/notesSlide8.xml"/><Relationship Id="rId5" Type="http://schemas.openxmlformats.org/officeDocument/2006/relationships/image" Target="../media/image7.png"/></Relationships>
</file>

<file path=ppt/slides/_rels/slide9.xml.rels><?xml version="1.0" encoding="UTF-8" standalone="yes"?>
<Relationships xmlns="http://schemas.openxmlformats.org/package/2006/relationships"><Relationship Id="rId4" Type="http://schemas.openxmlformats.org/officeDocument/2006/relationships/image" Target="../media/image8.png"/><Relationship Id="rId1" Type="http://schemas.openxmlformats.org/officeDocument/2006/relationships/audio" Target="../media/audio9.bin"/><Relationship Id="rId2" Type="http://schemas.openxmlformats.org/officeDocument/2006/relationships/slideLayout" Target="../slideLayouts/slideLayout2.xml"/><Relationship Id="rId3"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Title 4"/>
          <p:cNvSpPr>
            <a:spLocks noGrp="1"/>
          </p:cNvSpPr>
          <p:nvPr>
            <p:ph type="ctrTitle"/>
          </p:nvPr>
        </p:nvSpPr>
        <p:spPr/>
        <p:txBody>
          <a:bodyPr/>
          <a:lstStyle/>
          <a:p>
            <a:r>
              <a:rPr lang="en-US" b="1" dirty="0" smtClean="0"/>
              <a:t>An Entrepreneurial Approach to Subject Librarianship</a:t>
            </a:r>
            <a:endParaRPr lang="en-US" dirty="0"/>
          </a:p>
        </p:txBody>
      </p:sp>
      <p:sp>
        <p:nvSpPr>
          <p:cNvPr id="6" name="Subtitle 5"/>
          <p:cNvSpPr>
            <a:spLocks noGrp="1"/>
          </p:cNvSpPr>
          <p:nvPr>
            <p:ph type="subTitle" idx="1"/>
          </p:nvPr>
        </p:nvSpPr>
        <p:spPr>
          <a:xfrm>
            <a:off x="1371600" y="3886199"/>
            <a:ext cx="6400800" cy="2235201"/>
          </a:xfrm>
        </p:spPr>
        <p:txBody>
          <a:bodyPr>
            <a:normAutofit fontScale="77500" lnSpcReduction="20000"/>
          </a:bodyPr>
          <a:lstStyle/>
          <a:p>
            <a:r>
              <a:rPr lang="en-US" dirty="0" smtClean="0"/>
              <a:t>Jennifer Duncan, Head of Collections</a:t>
            </a:r>
          </a:p>
          <a:p>
            <a:r>
              <a:rPr lang="en-US" dirty="0" smtClean="0"/>
              <a:t>Wendy Holliday, Coordinator of Library Instruction</a:t>
            </a:r>
          </a:p>
          <a:p>
            <a:r>
              <a:rPr lang="en-US" dirty="0" smtClean="0"/>
              <a:t>Flora Shrode, Head of Reference</a:t>
            </a:r>
          </a:p>
          <a:p>
            <a:r>
              <a:rPr lang="en-US" dirty="0" smtClean="0"/>
              <a:t>Merrill-Cazier Library, Utah State University</a:t>
            </a:r>
          </a:p>
          <a:p>
            <a:r>
              <a:rPr lang="en-US" dirty="0" smtClean="0"/>
              <a:t>April 2010</a:t>
            </a:r>
            <a:endParaRPr lang="en-US" dirty="0"/>
          </a:p>
        </p:txBody>
      </p:sp>
      <p:pic>
        <p:nvPicPr>
          <p:cNvPr id="7" name="~PP2366.WAV">
            <a:hlinkClick r:id="" action="ppaction://media"/>
          </p:cNvPr>
          <p:cNvPicPr>
            <a:picLocks noRot="1" noChangeAspect="1"/>
          </p:cNvPicPr>
          <p:nvPr>
            <a:wavAudioFile r:embed="rId1" name="~PP2366.WAV"/>
          </p:nvPr>
        </p:nvPicPr>
        <p:blipFill>
          <a:blip r:embed="rId4"/>
          <a:stretch>
            <a:fillRect/>
          </a:stretch>
        </p:blipFill>
        <p:spPr>
          <a:xfrm>
            <a:off x="8734425" y="6448425"/>
            <a:ext cx="304800" cy="304800"/>
          </a:xfrm>
          <a:prstGeom prst="rect">
            <a:avLst/>
          </a:prstGeom>
        </p:spPr>
      </p:pic>
    </p:spTree>
  </p:cSld>
  <p:clrMapOvr>
    <a:masterClrMapping/>
  </p:clrMapOvr>
  <p:transition advTm="5376"/>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7"/>
                </p:tgtEl>
              </p:cMediaNode>
            </p:audio>
          </p:childTnLst>
        </p:cTn>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aphicFrame>
        <p:nvGraphicFramePr>
          <p:cNvPr id="2" name="Diagram 1"/>
          <p:cNvGraphicFramePr/>
          <p:nvPr/>
        </p:nvGraphicFramePr>
        <p:xfrm>
          <a:off x="964308" y="1582257"/>
          <a:ext cx="7463750" cy="4551362"/>
        </p:xfrm>
        <a:graphic>
          <a:graphicData uri="http://schemas.openxmlformats.org/drawingml/2006/diagram">
            <a:relIds xmlns:dgm="http://schemas.openxmlformats.org/drawingml/2006/diagram" xmlns:r="http://schemas.openxmlformats.org/officeDocument/2006/relationships" r:dm="rId4" r:lo="rId5" r:qs="rId6" r:cs="rId7"/>
          </a:graphicData>
        </a:graphic>
      </p:graphicFrame>
      <p:sp>
        <p:nvSpPr>
          <p:cNvPr id="3" name="Title 2"/>
          <p:cNvSpPr>
            <a:spLocks noGrp="1"/>
          </p:cNvSpPr>
          <p:nvPr>
            <p:ph type="title"/>
          </p:nvPr>
        </p:nvSpPr>
        <p:spPr/>
        <p:txBody>
          <a:bodyPr/>
          <a:lstStyle/>
          <a:p>
            <a:r>
              <a:rPr lang="en-US" dirty="0" smtClean="0"/>
              <a:t>Not Just a Selector Anymore!</a:t>
            </a:r>
            <a:endParaRPr lang="en-US" dirty="0"/>
          </a:p>
        </p:txBody>
      </p:sp>
      <p:sp>
        <p:nvSpPr>
          <p:cNvPr id="5" name="Up-Down Arrow 4"/>
          <p:cNvSpPr/>
          <p:nvPr/>
        </p:nvSpPr>
        <p:spPr>
          <a:xfrm rot="12575365">
            <a:off x="5376229" y="3401596"/>
            <a:ext cx="333515" cy="774172"/>
          </a:xfrm>
          <a:prstGeom prst="up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 name="Up-Down Arrow 7"/>
          <p:cNvSpPr/>
          <p:nvPr/>
        </p:nvSpPr>
        <p:spPr>
          <a:xfrm rot="18600000">
            <a:off x="3130711" y="4301006"/>
            <a:ext cx="333515" cy="774172"/>
          </a:xfrm>
          <a:prstGeom prst="up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Up-Down Arrow 9"/>
          <p:cNvSpPr/>
          <p:nvPr/>
        </p:nvSpPr>
        <p:spPr>
          <a:xfrm rot="8400000">
            <a:off x="3781228" y="3401596"/>
            <a:ext cx="333515" cy="774172"/>
          </a:xfrm>
          <a:prstGeom prst="up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2" name="Up-Down Arrow 11"/>
          <p:cNvSpPr/>
          <p:nvPr/>
        </p:nvSpPr>
        <p:spPr>
          <a:xfrm rot="13200000">
            <a:off x="5864775" y="4273358"/>
            <a:ext cx="333515" cy="774172"/>
          </a:xfrm>
          <a:prstGeom prst="up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9" name="~PP3177.WAV">
            <a:hlinkClick r:id="" action="ppaction://media"/>
          </p:cNvPr>
          <p:cNvPicPr>
            <a:picLocks noRot="1" noChangeAspect="1"/>
          </p:cNvPicPr>
          <p:nvPr>
            <a:wavAudioFile r:embed="rId1" name="~PP3177.WAV"/>
          </p:nvPr>
        </p:nvPicPr>
        <p:blipFill>
          <a:blip r:embed="rId9"/>
          <a:stretch>
            <a:fillRect/>
          </a:stretch>
        </p:blipFill>
        <p:spPr>
          <a:xfrm>
            <a:off x="8734425" y="6448425"/>
            <a:ext cx="304800" cy="304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9"/>
                </p:tgtEl>
              </p:cMediaNode>
            </p:audio>
          </p:childTnLst>
        </p:cTn>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aphicFrame>
        <p:nvGraphicFramePr>
          <p:cNvPr id="2" name="Diagram 1"/>
          <p:cNvGraphicFramePr/>
          <p:nvPr/>
        </p:nvGraphicFramePr>
        <p:xfrm>
          <a:off x="1524000" y="889000"/>
          <a:ext cx="6667500" cy="4984750"/>
        </p:xfrm>
        <a:graphic>
          <a:graphicData uri="http://schemas.openxmlformats.org/drawingml/2006/diagram">
            <a:relIds xmlns:dgm="http://schemas.openxmlformats.org/drawingml/2006/diagram" xmlns:r="http://schemas.openxmlformats.org/officeDocument/2006/relationships" r:dm="rId4" r:lo="rId5" r:qs="rId6" r:cs="rId7"/>
          </a:graphicData>
        </a:graphic>
      </p:graphicFrame>
      <p:sp>
        <p:nvSpPr>
          <p:cNvPr id="4" name="TextBox 3"/>
          <p:cNvSpPr txBox="1"/>
          <p:nvPr/>
        </p:nvSpPr>
        <p:spPr>
          <a:xfrm>
            <a:off x="2698750" y="2921000"/>
            <a:ext cx="1333500" cy="923330"/>
          </a:xfrm>
          <a:prstGeom prst="rect">
            <a:avLst/>
          </a:prstGeom>
          <a:noFill/>
        </p:spPr>
        <p:txBody>
          <a:bodyPr wrap="square" rtlCol="0">
            <a:spAutoFit/>
          </a:bodyPr>
          <a:lstStyle/>
          <a:p>
            <a:r>
              <a:rPr lang="en-US" dirty="0" smtClean="0">
                <a:solidFill>
                  <a:schemeClr val="bg1"/>
                </a:solidFill>
              </a:rPr>
              <a:t>College of Education Team</a:t>
            </a:r>
            <a:endParaRPr lang="en-US" dirty="0">
              <a:solidFill>
                <a:schemeClr val="bg1"/>
              </a:solidFill>
            </a:endParaRPr>
          </a:p>
        </p:txBody>
      </p:sp>
      <p:sp>
        <p:nvSpPr>
          <p:cNvPr id="7" name="Title 6"/>
          <p:cNvSpPr>
            <a:spLocks noGrp="1"/>
          </p:cNvSpPr>
          <p:nvPr>
            <p:ph type="title"/>
          </p:nvPr>
        </p:nvSpPr>
        <p:spPr>
          <a:xfrm>
            <a:off x="457200" y="-97888"/>
            <a:ext cx="8229600" cy="1143000"/>
          </a:xfrm>
        </p:spPr>
        <p:txBody>
          <a:bodyPr/>
          <a:lstStyle/>
          <a:p>
            <a:r>
              <a:rPr lang="en-US" dirty="0" smtClean="0"/>
              <a:t>Subject-based Team</a:t>
            </a:r>
            <a:endParaRPr lang="en-US" dirty="0"/>
          </a:p>
        </p:txBody>
      </p:sp>
      <p:pic>
        <p:nvPicPr>
          <p:cNvPr id="5" name="~PP1781.WAV">
            <a:hlinkClick r:id="" action="ppaction://media"/>
          </p:cNvPr>
          <p:cNvPicPr>
            <a:picLocks noRot="1" noChangeAspect="1"/>
          </p:cNvPicPr>
          <p:nvPr>
            <a:wavAudioFile r:embed="rId1" name="~PP1781.WAV"/>
          </p:nvPr>
        </p:nvPicPr>
        <p:blipFill>
          <a:blip r:embed="rId9"/>
          <a:stretch>
            <a:fillRect/>
          </a:stretch>
        </p:blipFill>
        <p:spPr>
          <a:xfrm>
            <a:off x="8734425" y="6448425"/>
            <a:ext cx="304800" cy="304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5"/>
                </p:tgtEl>
              </p:cMediaNode>
            </p:audio>
          </p:childTnLst>
        </p:cTn>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aphicFrame>
        <p:nvGraphicFramePr>
          <p:cNvPr id="2" name="Diagram 1"/>
          <p:cNvGraphicFramePr/>
          <p:nvPr/>
        </p:nvGraphicFramePr>
        <p:xfrm>
          <a:off x="1811867" y="846666"/>
          <a:ext cx="5729624" cy="5012267"/>
        </p:xfrm>
        <a:graphic>
          <a:graphicData uri="http://schemas.openxmlformats.org/drawingml/2006/diagram">
            <a:relIds xmlns:dgm="http://schemas.openxmlformats.org/drawingml/2006/diagram" xmlns:r="http://schemas.openxmlformats.org/officeDocument/2006/relationships" r:dm="rId4" r:lo="rId5" r:qs="rId6" r:cs="rId7"/>
          </a:graphicData>
        </a:graphic>
      </p:graphicFrame>
      <p:sp>
        <p:nvSpPr>
          <p:cNvPr id="3" name="Title 2"/>
          <p:cNvSpPr>
            <a:spLocks noGrp="1"/>
          </p:cNvSpPr>
          <p:nvPr>
            <p:ph type="title"/>
          </p:nvPr>
        </p:nvSpPr>
        <p:spPr>
          <a:xfrm>
            <a:off x="457200" y="-148687"/>
            <a:ext cx="8229600" cy="1143000"/>
          </a:xfrm>
        </p:spPr>
        <p:txBody>
          <a:bodyPr/>
          <a:lstStyle/>
          <a:p>
            <a:r>
              <a:rPr lang="en-US" dirty="0" smtClean="0"/>
              <a:t>Functional Coordinators</a:t>
            </a:r>
            <a:endParaRPr lang="en-US" dirty="0"/>
          </a:p>
        </p:txBody>
      </p:sp>
      <p:pic>
        <p:nvPicPr>
          <p:cNvPr id="4" name="~PP2239.WAV">
            <a:hlinkClick r:id="" action="ppaction://media"/>
          </p:cNvPr>
          <p:cNvPicPr>
            <a:picLocks noRot="1" noChangeAspect="1"/>
          </p:cNvPicPr>
          <p:nvPr>
            <a:wavAudioFile r:embed="rId1" name="~PP2239.WAV"/>
          </p:nvPr>
        </p:nvPicPr>
        <p:blipFill>
          <a:blip r:embed="rId9"/>
          <a:stretch>
            <a:fillRect/>
          </a:stretch>
        </p:blipFill>
        <p:spPr>
          <a:xfrm>
            <a:off x="8734425" y="6448425"/>
            <a:ext cx="304800" cy="304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aphicFrame>
        <p:nvGraphicFramePr>
          <p:cNvPr id="2" name="Diagram 1"/>
          <p:cNvGraphicFramePr/>
          <p:nvPr/>
        </p:nvGraphicFramePr>
        <p:xfrm>
          <a:off x="1524000" y="1743365"/>
          <a:ext cx="6096000" cy="4064000"/>
        </p:xfrm>
        <a:graphic>
          <a:graphicData uri="http://schemas.openxmlformats.org/drawingml/2006/diagram">
            <a:relIds xmlns:dgm="http://schemas.openxmlformats.org/drawingml/2006/diagram" xmlns:r="http://schemas.openxmlformats.org/officeDocument/2006/relationships" r:dm="rId4" r:lo="rId5" r:qs="rId6" r:cs="rId7"/>
          </a:graphicData>
        </a:graphic>
      </p:graphicFrame>
      <p:sp>
        <p:nvSpPr>
          <p:cNvPr id="3" name="Title 2"/>
          <p:cNvSpPr>
            <a:spLocks noGrp="1"/>
          </p:cNvSpPr>
          <p:nvPr>
            <p:ph type="title"/>
          </p:nvPr>
        </p:nvSpPr>
        <p:spPr/>
        <p:txBody>
          <a:bodyPr>
            <a:normAutofit fontScale="90000"/>
          </a:bodyPr>
          <a:lstStyle/>
          <a:p>
            <a:r>
              <a:rPr lang="en-US" dirty="0" smtClean="0"/>
              <a:t>Subject Librarians Advisory Council (SLAC)</a:t>
            </a:r>
            <a:endParaRPr lang="en-US" dirty="0"/>
          </a:p>
        </p:txBody>
      </p:sp>
      <p:pic>
        <p:nvPicPr>
          <p:cNvPr id="4" name="~PP64.WAV">
            <a:hlinkClick r:id="" action="ppaction://media"/>
          </p:cNvPr>
          <p:cNvPicPr>
            <a:picLocks noRot="1" noChangeAspect="1"/>
          </p:cNvPicPr>
          <p:nvPr>
            <a:wavAudioFile r:embed="rId1" name="~PP64.WAV"/>
          </p:nvPr>
        </p:nvPicPr>
        <p:blipFill>
          <a:blip r:embed="rId9"/>
          <a:stretch>
            <a:fillRect/>
          </a:stretch>
        </p:blipFill>
        <p:spPr>
          <a:xfrm>
            <a:off x="8734425" y="6448425"/>
            <a:ext cx="304800" cy="304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4"/>
                </p:tgtEl>
              </p:cMediaNode>
            </p:audio>
          </p:childTnLst>
        </p:cTn>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First Projects</a:t>
            </a:r>
            <a:endParaRPr lang="en-US" dirty="0"/>
          </a:p>
        </p:txBody>
      </p:sp>
      <p:sp>
        <p:nvSpPr>
          <p:cNvPr id="4" name="Text Placeholder 3"/>
          <p:cNvSpPr>
            <a:spLocks noGrp="1"/>
          </p:cNvSpPr>
          <p:nvPr>
            <p:ph type="body" idx="1"/>
          </p:nvPr>
        </p:nvSpPr>
        <p:spPr>
          <a:xfrm>
            <a:off x="135473" y="1233357"/>
            <a:ext cx="4040188" cy="819818"/>
          </a:xfrm>
        </p:spPr>
        <p:txBody>
          <a:bodyPr>
            <a:normAutofit/>
          </a:bodyPr>
          <a:lstStyle/>
          <a:p>
            <a:r>
              <a:rPr lang="en-US" dirty="0" smtClean="0"/>
              <a:t>Lib Guide </a:t>
            </a:r>
            <a:r>
              <a:rPr lang="en-US" sz="1600" dirty="0" smtClean="0">
                <a:hlinkClick r:id="rId4"/>
              </a:rPr>
              <a:t>http://libguides.usu.edu/subject_librarians</a:t>
            </a:r>
            <a:endParaRPr lang="en-US" sz="1600" dirty="0"/>
          </a:p>
        </p:txBody>
      </p:sp>
      <p:sp>
        <p:nvSpPr>
          <p:cNvPr id="5" name="Text Placeholder 4"/>
          <p:cNvSpPr>
            <a:spLocks noGrp="1"/>
          </p:cNvSpPr>
          <p:nvPr>
            <p:ph type="body" sz="quarter" idx="3"/>
          </p:nvPr>
        </p:nvSpPr>
        <p:spPr>
          <a:xfrm>
            <a:off x="4645025" y="1162587"/>
            <a:ext cx="4041775" cy="639762"/>
          </a:xfrm>
        </p:spPr>
        <p:txBody>
          <a:bodyPr/>
          <a:lstStyle/>
          <a:p>
            <a:r>
              <a:rPr lang="en-US" dirty="0" smtClean="0"/>
              <a:t>Newsletter</a:t>
            </a:r>
            <a:endParaRPr lang="en-US" dirty="0"/>
          </a:p>
        </p:txBody>
      </p:sp>
      <p:pic>
        <p:nvPicPr>
          <p:cNvPr id="8" name="Content Placeholder 7" descr="newsletter.jpg"/>
          <p:cNvPicPr>
            <a:picLocks noGrp="1" noChangeAspect="1"/>
          </p:cNvPicPr>
          <p:nvPr>
            <p:ph sz="quarter" idx="4"/>
          </p:nvPr>
        </p:nvPicPr>
        <p:blipFill>
          <a:blip r:embed="rId5"/>
          <a:stretch>
            <a:fillRect/>
          </a:stretch>
        </p:blipFill>
        <p:spPr>
          <a:xfrm>
            <a:off x="4780489" y="2103977"/>
            <a:ext cx="4041775" cy="3809747"/>
          </a:xfrm>
        </p:spPr>
      </p:pic>
      <p:pic>
        <p:nvPicPr>
          <p:cNvPr id="10" name="Content Placeholder 9" descr="Subj-Lib-LibGuide.jpg">
            <a:hlinkClick r:id="rId4"/>
          </p:cNvPr>
          <p:cNvPicPr>
            <a:picLocks noGrp="1" noChangeAspect="1"/>
          </p:cNvPicPr>
          <p:nvPr>
            <p:ph sz="half" idx="2"/>
          </p:nvPr>
        </p:nvPicPr>
        <p:blipFill>
          <a:blip r:embed="rId6"/>
          <a:stretch>
            <a:fillRect/>
          </a:stretch>
        </p:blipFill>
        <p:spPr>
          <a:xfrm>
            <a:off x="220137" y="2103977"/>
            <a:ext cx="4424887" cy="2942918"/>
          </a:xfrm>
        </p:spPr>
      </p:pic>
      <p:pic>
        <p:nvPicPr>
          <p:cNvPr id="7" name="~PP1798.WAV">
            <a:hlinkClick r:id="" action="ppaction://media"/>
          </p:cNvPr>
          <p:cNvPicPr>
            <a:picLocks noRot="1" noChangeAspect="1"/>
          </p:cNvPicPr>
          <p:nvPr>
            <a:wavAudioFile r:embed="rId1" name="~PP1798.WAV"/>
          </p:nvPr>
        </p:nvPicPr>
        <p:blipFill>
          <a:blip r:embed="rId7"/>
          <a:stretch>
            <a:fillRect/>
          </a:stretch>
        </p:blipFill>
        <p:spPr>
          <a:xfrm>
            <a:off x="8734425" y="6448425"/>
            <a:ext cx="304800" cy="304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7"/>
                </p:tgtEl>
              </p:cMediaNode>
            </p:audio>
          </p:childTnLst>
        </p:cTn>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6" name="Title 15"/>
          <p:cNvSpPr>
            <a:spLocks noGrp="1"/>
          </p:cNvSpPr>
          <p:nvPr>
            <p:ph type="title"/>
          </p:nvPr>
        </p:nvSpPr>
        <p:spPr/>
        <p:txBody>
          <a:bodyPr/>
          <a:lstStyle/>
          <a:p>
            <a:r>
              <a:rPr lang="en-US" dirty="0" smtClean="0"/>
              <a:t>Departmental Scans</a:t>
            </a:r>
            <a:endParaRPr lang="en-US" dirty="0"/>
          </a:p>
        </p:txBody>
      </p:sp>
      <p:sp>
        <p:nvSpPr>
          <p:cNvPr id="17" name="Content Placeholder 16"/>
          <p:cNvSpPr>
            <a:spLocks noGrp="1"/>
          </p:cNvSpPr>
          <p:nvPr>
            <p:ph idx="1"/>
          </p:nvPr>
        </p:nvSpPr>
        <p:spPr>
          <a:xfrm>
            <a:off x="457200" y="1415472"/>
            <a:ext cx="8229600" cy="5257800"/>
          </a:xfrm>
        </p:spPr>
        <p:txBody>
          <a:bodyPr numCol="2">
            <a:normAutofit fontScale="92500" lnSpcReduction="10000"/>
          </a:bodyPr>
          <a:lstStyle/>
          <a:p>
            <a:r>
              <a:rPr lang="en-US" dirty="0" smtClean="0"/>
              <a:t>Number of fulltime faculty</a:t>
            </a:r>
          </a:p>
          <a:p>
            <a:r>
              <a:rPr lang="en-US" dirty="0" smtClean="0"/>
              <a:t>Program and Center descriptions</a:t>
            </a:r>
          </a:p>
          <a:p>
            <a:r>
              <a:rPr lang="en-US" dirty="0" smtClean="0"/>
              <a:t>Number of majors</a:t>
            </a:r>
          </a:p>
          <a:p>
            <a:r>
              <a:rPr lang="en-US" dirty="0" smtClean="0"/>
              <a:t>Number of minors</a:t>
            </a:r>
          </a:p>
          <a:p>
            <a:r>
              <a:rPr lang="en-US" dirty="0" smtClean="0"/>
              <a:t>Majors graduated</a:t>
            </a:r>
          </a:p>
          <a:p>
            <a:r>
              <a:rPr lang="en-US" dirty="0" smtClean="0"/>
              <a:t>MA degree seekers</a:t>
            </a:r>
          </a:p>
          <a:p>
            <a:r>
              <a:rPr lang="en-US" dirty="0" smtClean="0"/>
              <a:t>PhD degree seekers</a:t>
            </a:r>
          </a:p>
          <a:p>
            <a:r>
              <a:rPr lang="en-US" dirty="0" smtClean="0"/>
              <a:t>Graduate degrees granted</a:t>
            </a:r>
          </a:p>
          <a:p>
            <a:r>
              <a:rPr lang="en-US" dirty="0" smtClean="0"/>
              <a:t>FTE taught at main campus (fall)</a:t>
            </a:r>
          </a:p>
          <a:p>
            <a:r>
              <a:rPr lang="en-US" dirty="0" smtClean="0"/>
              <a:t>FTE taught at regional campuses (fall</a:t>
            </a:r>
          </a:p>
          <a:p>
            <a:r>
              <a:rPr lang="en-US" dirty="0" smtClean="0"/>
              <a:t>Total student credit hours</a:t>
            </a:r>
          </a:p>
          <a:p>
            <a:r>
              <a:rPr lang="en-US" dirty="0" smtClean="0"/>
              <a:t>General Education students taught</a:t>
            </a:r>
          </a:p>
          <a:p>
            <a:r>
              <a:rPr lang="en-US" dirty="0" smtClean="0"/>
              <a:t>General Education classes taught</a:t>
            </a:r>
          </a:p>
          <a:p>
            <a:endParaRPr lang="en-US" dirty="0"/>
          </a:p>
        </p:txBody>
      </p:sp>
      <p:pic>
        <p:nvPicPr>
          <p:cNvPr id="5" name="~PP519.WAV">
            <a:hlinkClick r:id="" action="ppaction://media"/>
          </p:cNvPr>
          <p:cNvPicPr>
            <a:picLocks noRot="1" noChangeAspect="1"/>
          </p:cNvPicPr>
          <p:nvPr>
            <a:wavAudioFile r:embed="rId1" name="~PP519.WAV"/>
          </p:nvPr>
        </p:nvPicPr>
        <p:blipFill>
          <a:blip r:embed="rId4"/>
          <a:stretch>
            <a:fillRect/>
          </a:stretch>
        </p:blipFill>
        <p:spPr>
          <a:xfrm>
            <a:off x="8734425" y="6448425"/>
            <a:ext cx="304800" cy="304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5"/>
                </p:tgtEl>
              </p:cMediaNode>
            </p:audio>
          </p:childTnLst>
        </p:cTn>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Approval Changes</a:t>
            </a:r>
            <a:endParaRPr lang="en-US" dirty="0"/>
          </a:p>
        </p:txBody>
      </p:sp>
      <p:sp>
        <p:nvSpPr>
          <p:cNvPr id="4" name="Text Placeholder 3"/>
          <p:cNvSpPr>
            <a:spLocks noGrp="1"/>
          </p:cNvSpPr>
          <p:nvPr>
            <p:ph type="body" idx="1"/>
          </p:nvPr>
        </p:nvSpPr>
        <p:spPr/>
        <p:txBody>
          <a:bodyPr>
            <a:normAutofit/>
          </a:bodyPr>
          <a:lstStyle/>
          <a:p>
            <a:r>
              <a:rPr lang="en-US" sz="2800" dirty="0" smtClean="0"/>
              <a:t>Datapoints</a:t>
            </a:r>
            <a:endParaRPr lang="en-US" sz="2800" dirty="0"/>
          </a:p>
        </p:txBody>
      </p:sp>
      <p:sp>
        <p:nvSpPr>
          <p:cNvPr id="5" name="Content Placeholder 4"/>
          <p:cNvSpPr>
            <a:spLocks noGrp="1"/>
          </p:cNvSpPr>
          <p:nvPr>
            <p:ph sz="half" idx="2"/>
          </p:nvPr>
        </p:nvSpPr>
        <p:spPr/>
        <p:txBody>
          <a:bodyPr/>
          <a:lstStyle/>
          <a:p>
            <a:endParaRPr lang="en-US" dirty="0" smtClean="0"/>
          </a:p>
          <a:p>
            <a:r>
              <a:rPr lang="en-US" dirty="0" smtClean="0"/>
              <a:t>Circulation report</a:t>
            </a:r>
          </a:p>
          <a:p>
            <a:r>
              <a:rPr lang="en-US" dirty="0" smtClean="0"/>
              <a:t>Approval statistics</a:t>
            </a:r>
          </a:p>
          <a:p>
            <a:r>
              <a:rPr lang="en-US" dirty="0" smtClean="0"/>
              <a:t>Classification Web (LOC)</a:t>
            </a:r>
          </a:p>
          <a:p>
            <a:r>
              <a:rPr lang="en-US" dirty="0" smtClean="0"/>
              <a:t>Departmental scans</a:t>
            </a:r>
          </a:p>
          <a:p>
            <a:endParaRPr lang="en-US" dirty="0"/>
          </a:p>
        </p:txBody>
      </p:sp>
      <p:sp>
        <p:nvSpPr>
          <p:cNvPr id="6" name="Text Placeholder 5"/>
          <p:cNvSpPr>
            <a:spLocks noGrp="1"/>
          </p:cNvSpPr>
          <p:nvPr>
            <p:ph type="body" sz="quarter" idx="3"/>
          </p:nvPr>
        </p:nvSpPr>
        <p:spPr/>
        <p:txBody>
          <a:bodyPr>
            <a:normAutofit/>
          </a:bodyPr>
          <a:lstStyle/>
          <a:p>
            <a:r>
              <a:rPr lang="en-US" sz="2800" dirty="0" smtClean="0"/>
              <a:t>Results</a:t>
            </a:r>
            <a:endParaRPr lang="en-US" sz="2800" dirty="0"/>
          </a:p>
        </p:txBody>
      </p:sp>
      <p:sp>
        <p:nvSpPr>
          <p:cNvPr id="7" name="Content Placeholder 6"/>
          <p:cNvSpPr>
            <a:spLocks noGrp="1"/>
          </p:cNvSpPr>
          <p:nvPr>
            <p:ph sz="quarter" idx="4"/>
          </p:nvPr>
        </p:nvSpPr>
        <p:spPr/>
        <p:txBody>
          <a:bodyPr/>
          <a:lstStyle/>
          <a:p>
            <a:endParaRPr lang="en-US" dirty="0" smtClean="0"/>
          </a:p>
          <a:p>
            <a:r>
              <a:rPr lang="en-US" dirty="0" smtClean="0"/>
              <a:t>Over 250 changes</a:t>
            </a:r>
          </a:p>
          <a:p>
            <a:r>
              <a:rPr lang="en-US" dirty="0" smtClean="0"/>
              <a:t>In-depth understanding of the collection </a:t>
            </a:r>
          </a:p>
          <a:p>
            <a:r>
              <a:rPr lang="en-US" dirty="0" smtClean="0"/>
              <a:t>Shift to shelf-ready approval</a:t>
            </a:r>
            <a:endParaRPr lang="en-US" dirty="0"/>
          </a:p>
        </p:txBody>
      </p:sp>
      <p:pic>
        <p:nvPicPr>
          <p:cNvPr id="9" name="~PP2137.WAV">
            <a:hlinkClick r:id="" action="ppaction://media"/>
          </p:cNvPr>
          <p:cNvPicPr>
            <a:picLocks noRot="1" noChangeAspect="1"/>
          </p:cNvPicPr>
          <p:nvPr>
            <a:wavAudioFile r:embed="rId1" name="~PP2137.WAV"/>
          </p:nvPr>
        </p:nvPicPr>
        <p:blipFill>
          <a:blip r:embed="rId4"/>
          <a:stretch>
            <a:fillRect/>
          </a:stretch>
        </p:blipFill>
        <p:spPr>
          <a:xfrm>
            <a:off x="8734425" y="6448425"/>
            <a:ext cx="304800" cy="304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9"/>
                </p:tgtEl>
              </p:cMediaNode>
            </p:audio>
          </p:childTnLst>
        </p:cTn>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178185"/>
            <a:ext cx="8229600" cy="919500"/>
          </a:xfrm>
        </p:spPr>
        <p:txBody>
          <a:bodyPr>
            <a:normAutofit/>
          </a:bodyPr>
          <a:lstStyle/>
          <a:p>
            <a:r>
              <a:rPr lang="en-US" sz="3600" dirty="0" smtClean="0"/>
              <a:t>Curriculum Mapping</a:t>
            </a:r>
            <a:endParaRPr lang="en-US" sz="3600" dirty="0"/>
          </a:p>
        </p:txBody>
      </p:sp>
      <p:graphicFrame>
        <p:nvGraphicFramePr>
          <p:cNvPr id="13" name="Content Placeholder 12"/>
          <p:cNvGraphicFramePr>
            <a:graphicFrameLocks noGrp="1"/>
          </p:cNvGraphicFramePr>
          <p:nvPr>
            <p:ph idx="1"/>
          </p:nvPr>
        </p:nvGraphicFramePr>
        <p:xfrm>
          <a:off x="447722" y="1355253"/>
          <a:ext cx="8229600" cy="4998366"/>
        </p:xfrm>
        <a:graphic>
          <a:graphicData uri="http://schemas.openxmlformats.org/drawingml/2006/diagram">
            <a:relIds xmlns:dgm="http://schemas.openxmlformats.org/drawingml/2006/diagram" xmlns:r="http://schemas.openxmlformats.org/officeDocument/2006/relationships" r:dm="rId4" r:lo="rId5" r:qs="rId6" r:cs="rId7"/>
          </a:graphicData>
        </a:graphic>
      </p:graphicFrame>
      <p:pic>
        <p:nvPicPr>
          <p:cNvPr id="14" name="Picture 13" descr="gencat.png"/>
          <p:cNvPicPr>
            <a:picLocks noChangeAspect="1"/>
          </p:cNvPicPr>
          <p:nvPr/>
        </p:nvPicPr>
        <p:blipFill>
          <a:blip r:embed="rId9"/>
          <a:stretch>
            <a:fillRect/>
          </a:stretch>
        </p:blipFill>
        <p:spPr>
          <a:xfrm rot="20820672">
            <a:off x="524422" y="1403060"/>
            <a:ext cx="2859943" cy="1252771"/>
          </a:xfrm>
          <a:prstGeom prst="rect">
            <a:avLst/>
          </a:prstGeom>
          <a:ln>
            <a:solidFill>
              <a:schemeClr val="tx2"/>
            </a:solidFill>
          </a:ln>
          <a:effectLst>
            <a:glow rad="38100">
              <a:schemeClr val="tx2">
                <a:lumMod val="60000"/>
                <a:lumOff val="40000"/>
                <a:alpha val="81000"/>
              </a:schemeClr>
            </a:glow>
          </a:effectLst>
        </p:spPr>
      </p:pic>
      <p:pic>
        <p:nvPicPr>
          <p:cNvPr id="6" name="~PP2273.WAV">
            <a:hlinkClick r:id="" action="ppaction://media"/>
          </p:cNvPr>
          <p:cNvPicPr>
            <a:picLocks noRot="1" noChangeAspect="1"/>
          </p:cNvPicPr>
          <p:nvPr>
            <a:wavAudioFile r:embed="rId1" name="~PP2273.WAV"/>
          </p:nvPr>
        </p:nvPicPr>
        <p:blipFill>
          <a:blip r:embed="rId10"/>
          <a:stretch>
            <a:fillRect/>
          </a:stretch>
        </p:blipFill>
        <p:spPr>
          <a:xfrm>
            <a:off x="8734425" y="6448425"/>
            <a:ext cx="304800" cy="304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6"/>
                </p:tgtEl>
              </p:cMediaNode>
            </p:audio>
          </p:childTnLst>
        </p:cTn>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Psychology Instruction Plan</a:t>
            </a:r>
            <a:endParaRPr lang="en-US" dirty="0"/>
          </a:p>
        </p:txBody>
      </p:sp>
      <p:graphicFrame>
        <p:nvGraphicFramePr>
          <p:cNvPr id="4" name="Content Placeholder 3"/>
          <p:cNvGraphicFramePr>
            <a:graphicFrameLocks noGrp="1"/>
          </p:cNvGraphicFramePr>
          <p:nvPr>
            <p:ph idx="1"/>
          </p:nvPr>
        </p:nvGraphicFramePr>
        <p:xfrm>
          <a:off x="457200" y="1417638"/>
          <a:ext cx="8229600" cy="5018253"/>
        </p:xfrm>
        <a:graphic>
          <a:graphicData uri="http://schemas.openxmlformats.org/drawingml/2006/table">
            <a:tbl>
              <a:tblPr firstRow="1" bandRow="1">
                <a:tableStyleId>{5C22544A-7EE6-4342-B048-85BDC9FD1C3A}</a:tableStyleId>
              </a:tblPr>
              <a:tblGrid>
                <a:gridCol w="3421169"/>
                <a:gridCol w="886484"/>
                <a:gridCol w="3921947"/>
              </a:tblGrid>
              <a:tr h="370840">
                <a:tc>
                  <a:txBody>
                    <a:bodyPr/>
                    <a:lstStyle/>
                    <a:p>
                      <a:r>
                        <a:rPr lang="en-US" sz="1600" dirty="0" smtClean="0"/>
                        <a:t>BS in Psychology</a:t>
                      </a:r>
                      <a:endParaRPr lang="en-US" sz="1600" dirty="0"/>
                    </a:p>
                  </a:txBody>
                  <a:tcPr anchor="ctr" anchorCtr="1"/>
                </a:tc>
                <a:tc>
                  <a:txBody>
                    <a:bodyPr/>
                    <a:lstStyle/>
                    <a:p>
                      <a:r>
                        <a:rPr lang="en-US" sz="1600" dirty="0" smtClean="0"/>
                        <a:t>Already</a:t>
                      </a:r>
                      <a:r>
                        <a:rPr lang="en-US" sz="1600" baseline="0" dirty="0" smtClean="0"/>
                        <a:t> Teach?</a:t>
                      </a:r>
                      <a:endParaRPr lang="en-US" sz="1600" dirty="0"/>
                    </a:p>
                  </a:txBody>
                  <a:tcPr anchor="ctr" anchorCtr="1"/>
                </a:tc>
                <a:tc>
                  <a:txBody>
                    <a:bodyPr/>
                    <a:lstStyle/>
                    <a:p>
                      <a:r>
                        <a:rPr lang="en-US" sz="1600" dirty="0" smtClean="0"/>
                        <a:t>Instructional Approach</a:t>
                      </a:r>
                      <a:endParaRPr lang="en-US" sz="1600" dirty="0"/>
                    </a:p>
                  </a:txBody>
                  <a:tcPr anchor="ctr" anchorCtr="1"/>
                </a:tc>
              </a:tr>
              <a:tr h="370840">
                <a:tc>
                  <a:txBody>
                    <a:bodyPr/>
                    <a:lstStyle/>
                    <a:p>
                      <a:r>
                        <a:rPr lang="en-US" sz="1600" dirty="0" smtClean="0"/>
                        <a:t>PSYC 2950: Orientation to Psychology as a Career and Profession</a:t>
                      </a:r>
                      <a:endParaRPr lang="en-US" sz="1600" dirty="0"/>
                    </a:p>
                  </a:txBody>
                  <a:tcPr anchor="ctr"/>
                </a:tc>
                <a:tc>
                  <a:txBody>
                    <a:bodyPr/>
                    <a:lstStyle/>
                    <a:p>
                      <a:r>
                        <a:rPr lang="en-US" sz="1600" dirty="0" smtClean="0"/>
                        <a:t>yes</a:t>
                      </a:r>
                      <a:endParaRPr lang="en-US" sz="1600" dirty="0"/>
                    </a:p>
                  </a:txBody>
                  <a:tcPr anchor="ctr" anchorCtr="1"/>
                </a:tc>
                <a:tc>
                  <a:txBody>
                    <a:bodyPr/>
                    <a:lstStyle/>
                    <a:p>
                      <a:r>
                        <a:rPr lang="en-US" sz="1600" dirty="0" smtClean="0"/>
                        <a:t>Formal instruction: Basic introduction to scholarly journals, the role of peer review, and PsycInfo as a disciplinary tool.</a:t>
                      </a:r>
                      <a:endParaRPr lang="en-US" sz="1600" dirty="0"/>
                    </a:p>
                  </a:txBody>
                  <a:tcPr anchor="ctr"/>
                </a:tc>
              </a:tr>
              <a:tr h="370840">
                <a:tc>
                  <a:txBody>
                    <a:bodyPr/>
                    <a:lstStyle/>
                    <a:p>
                      <a:r>
                        <a:rPr lang="en-US" sz="1600" dirty="0" smtClean="0"/>
                        <a:t>PSYC</a:t>
                      </a:r>
                      <a:r>
                        <a:rPr lang="en-US" sz="1600" baseline="0" dirty="0" smtClean="0"/>
                        <a:t> 3500: Scientific Thinking and Methods in Psychology</a:t>
                      </a:r>
                      <a:endParaRPr lang="en-US" sz="1600" dirty="0"/>
                    </a:p>
                  </a:txBody>
                  <a:tcPr anchor="ctr"/>
                </a:tc>
                <a:tc>
                  <a:txBody>
                    <a:bodyPr/>
                    <a:lstStyle/>
                    <a:p>
                      <a:pPr algn="ctr"/>
                      <a:r>
                        <a:rPr lang="en-US" sz="1600" dirty="0" smtClean="0"/>
                        <a:t>some sections</a:t>
                      </a:r>
                      <a:endParaRPr lang="en-US" sz="1600" dirty="0"/>
                    </a:p>
                  </a:txBody>
                  <a:tcPr anchor="ctr" anchorCtr="1"/>
                </a:tc>
                <a:tc>
                  <a:txBody>
                    <a:bodyPr/>
                    <a:lstStyle/>
                    <a:p>
                      <a:r>
                        <a:rPr lang="en-US" sz="1600" dirty="0" smtClean="0"/>
                        <a:t>Formal</a:t>
                      </a:r>
                      <a:r>
                        <a:rPr lang="en-US" sz="1600" baseline="0" dirty="0" smtClean="0"/>
                        <a:t> instruction: Topic narrowing, PsycInfo refresher, and one-on-one assistance during class session.</a:t>
                      </a:r>
                      <a:endParaRPr lang="en-US" sz="1600" dirty="0"/>
                    </a:p>
                  </a:txBody>
                  <a:tcPr anchor="ctr"/>
                </a:tc>
              </a:tr>
              <a:tr h="649453">
                <a:tc>
                  <a:txBody>
                    <a:bodyPr/>
                    <a:lstStyle/>
                    <a:p>
                      <a:r>
                        <a:rPr lang="en-US" sz="1600" dirty="0" smtClean="0"/>
                        <a:t>PSYC 5300: Psychometrics</a:t>
                      </a:r>
                      <a:endParaRPr lang="en-US" sz="1600" dirty="0"/>
                    </a:p>
                  </a:txBody>
                  <a:tcPr anchor="ctr"/>
                </a:tc>
                <a:tc>
                  <a:txBody>
                    <a:bodyPr/>
                    <a:lstStyle/>
                    <a:p>
                      <a:pPr algn="ctr"/>
                      <a:r>
                        <a:rPr lang="en-US" sz="1600" dirty="0" smtClean="0"/>
                        <a:t>some sections</a:t>
                      </a:r>
                      <a:endParaRPr lang="en-US" sz="1600" dirty="0"/>
                    </a:p>
                  </a:txBody>
                  <a:tcPr anchor="ctr" anchorCtr="1"/>
                </a:tc>
                <a:tc>
                  <a:txBody>
                    <a:bodyPr/>
                    <a:lstStyle/>
                    <a:p>
                      <a:r>
                        <a:rPr lang="en-US" sz="1600" dirty="0" smtClean="0"/>
                        <a:t>Online</a:t>
                      </a:r>
                      <a:r>
                        <a:rPr lang="en-US" sz="1600" baseline="0" dirty="0" smtClean="0"/>
                        <a:t> tools: LibGuide and tutorial on Mental Measurements Yearbook</a:t>
                      </a:r>
                      <a:endParaRPr lang="en-US" sz="1600" dirty="0"/>
                    </a:p>
                  </a:txBody>
                  <a:tcPr anchor="ctr"/>
                </a:tc>
              </a:tr>
              <a:tr h="370840">
                <a:tc>
                  <a:txBody>
                    <a:bodyPr/>
                    <a:lstStyle/>
                    <a:p>
                      <a:pPr algn="ctr"/>
                      <a:r>
                        <a:rPr lang="en-US" sz="1600" b="1" dirty="0" smtClean="0">
                          <a:solidFill>
                            <a:schemeClr val="bg1"/>
                          </a:solidFill>
                        </a:rPr>
                        <a:t>MS and PhD</a:t>
                      </a:r>
                      <a:endParaRPr lang="en-US" sz="1600" b="1" dirty="0">
                        <a:solidFill>
                          <a:schemeClr val="bg1"/>
                        </a:solidFill>
                      </a:endParaRPr>
                    </a:p>
                  </a:txBody>
                  <a:tcPr anchor="ctr">
                    <a:solidFill>
                      <a:schemeClr val="tx2">
                        <a:lumMod val="60000"/>
                        <a:lumOff val="40000"/>
                      </a:schemeClr>
                    </a:solidFill>
                  </a:tcPr>
                </a:tc>
                <a:tc>
                  <a:txBody>
                    <a:bodyPr/>
                    <a:lstStyle/>
                    <a:p>
                      <a:pPr algn="ctr"/>
                      <a:endParaRPr lang="en-US" sz="1600" b="1" dirty="0">
                        <a:solidFill>
                          <a:schemeClr val="bg1"/>
                        </a:solidFill>
                      </a:endParaRPr>
                    </a:p>
                  </a:txBody>
                  <a:tcPr anchor="ctr" anchorCtr="1">
                    <a:solidFill>
                      <a:schemeClr val="tx2">
                        <a:lumMod val="60000"/>
                        <a:lumOff val="40000"/>
                      </a:schemeClr>
                    </a:solidFill>
                  </a:tcPr>
                </a:tc>
                <a:tc>
                  <a:txBody>
                    <a:bodyPr/>
                    <a:lstStyle/>
                    <a:p>
                      <a:pPr algn="ctr"/>
                      <a:endParaRPr lang="en-US" sz="1600" b="1" dirty="0">
                        <a:solidFill>
                          <a:schemeClr val="bg1"/>
                        </a:solidFill>
                      </a:endParaRPr>
                    </a:p>
                  </a:txBody>
                  <a:tcPr anchor="ctr">
                    <a:solidFill>
                      <a:schemeClr val="tx2">
                        <a:lumMod val="60000"/>
                        <a:lumOff val="40000"/>
                      </a:schemeClr>
                    </a:solidFill>
                  </a:tcPr>
                </a:tc>
              </a:tr>
              <a:tr h="370840">
                <a:tc>
                  <a:txBody>
                    <a:bodyPr/>
                    <a:lstStyle/>
                    <a:p>
                      <a:r>
                        <a:rPr lang="en-US" sz="1600" dirty="0" smtClean="0"/>
                        <a:t>PSYC 6570: Introduction to Educational and Psychological Research</a:t>
                      </a:r>
                      <a:endParaRPr lang="en-US" sz="1600" dirty="0"/>
                    </a:p>
                  </a:txBody>
                  <a:tcPr anchor="ctr"/>
                </a:tc>
                <a:tc>
                  <a:txBody>
                    <a:bodyPr/>
                    <a:lstStyle/>
                    <a:p>
                      <a:pPr algn="ctr"/>
                      <a:r>
                        <a:rPr lang="en-US" sz="1600" dirty="0" smtClean="0"/>
                        <a:t>some sections</a:t>
                      </a:r>
                      <a:endParaRPr lang="en-US" sz="1600" dirty="0"/>
                    </a:p>
                  </a:txBody>
                  <a:tcPr anchor="ctr" anchorCtr="1"/>
                </a:tc>
                <a:tc>
                  <a:txBody>
                    <a:bodyPr/>
                    <a:lstStyle/>
                    <a:p>
                      <a:r>
                        <a:rPr lang="en-US" sz="1600" dirty="0" smtClean="0"/>
                        <a:t>Formal instruction:</a:t>
                      </a:r>
                      <a:r>
                        <a:rPr lang="en-US" sz="1600" baseline="0" dirty="0" smtClean="0"/>
                        <a:t> Basic overview of library resources and services</a:t>
                      </a:r>
                      <a:endParaRPr lang="en-US" sz="1600" dirty="0"/>
                    </a:p>
                  </a:txBody>
                  <a:tcPr anchor="ctr"/>
                </a:tc>
              </a:tr>
              <a:tr h="370840">
                <a:tc>
                  <a:txBody>
                    <a:bodyPr/>
                    <a:lstStyle/>
                    <a:p>
                      <a:r>
                        <a:rPr lang="en-US" sz="1600" dirty="0" smtClean="0"/>
                        <a:t>PSYC 6970:</a:t>
                      </a:r>
                      <a:r>
                        <a:rPr lang="en-US" sz="1600" baseline="0" dirty="0" smtClean="0"/>
                        <a:t> Thesis</a:t>
                      </a:r>
                      <a:endParaRPr lang="en-US" sz="1600" dirty="0"/>
                    </a:p>
                  </a:txBody>
                  <a:tcPr anchor="ctr"/>
                </a:tc>
                <a:tc>
                  <a:txBody>
                    <a:bodyPr/>
                    <a:lstStyle/>
                    <a:p>
                      <a:r>
                        <a:rPr lang="en-US" sz="1600" dirty="0" smtClean="0"/>
                        <a:t>no</a:t>
                      </a:r>
                      <a:endParaRPr lang="en-US" sz="1600" dirty="0"/>
                    </a:p>
                  </a:txBody>
                  <a:tcPr anchor="ctr" anchorCtr="1"/>
                </a:tc>
                <a:tc>
                  <a:txBody>
                    <a:bodyPr/>
                    <a:lstStyle/>
                    <a:p>
                      <a:r>
                        <a:rPr lang="en-US" sz="1600" dirty="0" smtClean="0"/>
                        <a:t>Informal: Reminder to consult</a:t>
                      </a:r>
                      <a:r>
                        <a:rPr lang="en-US" sz="1600" baseline="0" dirty="0" smtClean="0"/>
                        <a:t> with librarian</a:t>
                      </a:r>
                      <a:endParaRPr lang="en-US" sz="1600" dirty="0"/>
                    </a:p>
                  </a:txBody>
                  <a:tcPr anchor="ctr"/>
                </a:tc>
              </a:tr>
              <a:tr h="370840">
                <a:tc>
                  <a:txBody>
                    <a:bodyPr/>
                    <a:lstStyle/>
                    <a:p>
                      <a:r>
                        <a:rPr lang="en-US" sz="1600" dirty="0" smtClean="0"/>
                        <a:t>PSYC 7670: Literature Reviews in Education and Psychology</a:t>
                      </a:r>
                      <a:endParaRPr lang="en-US" sz="1600" dirty="0"/>
                    </a:p>
                  </a:txBody>
                  <a:tcPr anchor="ctr"/>
                </a:tc>
                <a:tc>
                  <a:txBody>
                    <a:bodyPr/>
                    <a:lstStyle/>
                    <a:p>
                      <a:r>
                        <a:rPr lang="en-US" sz="1600" dirty="0" smtClean="0"/>
                        <a:t>no</a:t>
                      </a:r>
                      <a:endParaRPr lang="en-US" sz="1600" dirty="0"/>
                    </a:p>
                  </a:txBody>
                  <a:tcPr anchor="ctr" anchorCtr="1"/>
                </a:tc>
                <a:tc>
                  <a:txBody>
                    <a:bodyPr/>
                    <a:lstStyle/>
                    <a:p>
                      <a:r>
                        <a:rPr lang="en-US" sz="1600" dirty="0" smtClean="0"/>
                        <a:t>Check</a:t>
                      </a:r>
                      <a:r>
                        <a:rPr lang="en-US" sz="1600" baseline="0" dirty="0" smtClean="0"/>
                        <a:t> with faculty to determine best approach (consultant versus formal instruction)</a:t>
                      </a:r>
                      <a:endParaRPr lang="en-US" sz="1600" dirty="0"/>
                    </a:p>
                  </a:txBody>
                  <a:tcPr anchor="ctr"/>
                </a:tc>
              </a:tr>
            </a:tbl>
          </a:graphicData>
        </a:graphic>
      </p:graphicFrame>
      <p:pic>
        <p:nvPicPr>
          <p:cNvPr id="6" name="~PP1538.WAV">
            <a:hlinkClick r:id="" action="ppaction://media"/>
          </p:cNvPr>
          <p:cNvPicPr>
            <a:picLocks noRot="1" noChangeAspect="1"/>
          </p:cNvPicPr>
          <p:nvPr>
            <a:wavAudioFile r:embed="rId1" name="~PP1538.WAV"/>
          </p:nvPr>
        </p:nvPicPr>
        <p:blipFill>
          <a:blip r:embed="rId4"/>
          <a:stretch>
            <a:fillRect/>
          </a:stretch>
        </p:blipFill>
        <p:spPr>
          <a:xfrm>
            <a:off x="8734425" y="6448425"/>
            <a:ext cx="304800" cy="304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6"/>
                </p:tgtEl>
              </p:cMediaNode>
            </p:audio>
          </p:childTnLst>
        </p:cTn>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ext Placeholder 3"/>
          <p:cNvSpPr>
            <a:spLocks noGrp="1"/>
          </p:cNvSpPr>
          <p:nvPr>
            <p:ph type="body" idx="1"/>
          </p:nvPr>
        </p:nvSpPr>
        <p:spPr>
          <a:xfrm>
            <a:off x="457200" y="739262"/>
            <a:ext cx="4040188" cy="639762"/>
          </a:xfrm>
        </p:spPr>
        <p:txBody>
          <a:bodyPr/>
          <a:lstStyle/>
          <a:p>
            <a:r>
              <a:rPr lang="en-US" dirty="0" smtClean="0"/>
              <a:t>What is Working?</a:t>
            </a:r>
            <a:endParaRPr lang="en-US" dirty="0"/>
          </a:p>
        </p:txBody>
      </p:sp>
      <p:sp>
        <p:nvSpPr>
          <p:cNvPr id="3" name="Content Placeholder 2"/>
          <p:cNvSpPr>
            <a:spLocks noGrp="1"/>
          </p:cNvSpPr>
          <p:nvPr>
            <p:ph sz="half" idx="2"/>
          </p:nvPr>
        </p:nvSpPr>
        <p:spPr/>
        <p:txBody>
          <a:bodyPr/>
          <a:lstStyle/>
          <a:p>
            <a:r>
              <a:rPr lang="en-US" dirty="0" smtClean="0"/>
              <a:t>Engagement with Collections</a:t>
            </a:r>
          </a:p>
          <a:p>
            <a:r>
              <a:rPr lang="en-US" dirty="0" smtClean="0"/>
              <a:t>Engagement with Instruction</a:t>
            </a:r>
          </a:p>
          <a:p>
            <a:r>
              <a:rPr lang="en-US" dirty="0" smtClean="0"/>
              <a:t>On-site Business Reference </a:t>
            </a:r>
          </a:p>
          <a:p>
            <a:r>
              <a:rPr lang="en-US" dirty="0" smtClean="0"/>
              <a:t>Enhanced Regional Campus Outreach</a:t>
            </a:r>
          </a:p>
          <a:p>
            <a:endParaRPr lang="en-US" dirty="0"/>
          </a:p>
        </p:txBody>
      </p:sp>
      <p:sp>
        <p:nvSpPr>
          <p:cNvPr id="5" name="Text Placeholder 4"/>
          <p:cNvSpPr>
            <a:spLocks noGrp="1"/>
          </p:cNvSpPr>
          <p:nvPr>
            <p:ph type="body" sz="quarter" idx="3"/>
          </p:nvPr>
        </p:nvSpPr>
        <p:spPr>
          <a:xfrm>
            <a:off x="4645025" y="773128"/>
            <a:ext cx="4041775" cy="639762"/>
          </a:xfrm>
        </p:spPr>
        <p:txBody>
          <a:bodyPr/>
          <a:lstStyle/>
          <a:p>
            <a:r>
              <a:rPr lang="en-US" dirty="0" smtClean="0"/>
              <a:t>What Still Needs Work?</a:t>
            </a:r>
            <a:endParaRPr lang="en-US" dirty="0"/>
          </a:p>
        </p:txBody>
      </p:sp>
      <p:sp>
        <p:nvSpPr>
          <p:cNvPr id="6" name="Content Placeholder 5"/>
          <p:cNvSpPr>
            <a:spLocks noGrp="1"/>
          </p:cNvSpPr>
          <p:nvPr>
            <p:ph sz="quarter" idx="4"/>
          </p:nvPr>
        </p:nvSpPr>
        <p:spPr/>
        <p:txBody>
          <a:bodyPr/>
          <a:lstStyle/>
          <a:p>
            <a:r>
              <a:rPr lang="en-US" dirty="0" smtClean="0"/>
              <a:t>Takes time to implement change</a:t>
            </a:r>
          </a:p>
          <a:p>
            <a:r>
              <a:rPr lang="en-US" dirty="0" smtClean="0"/>
              <a:t>Some entrenched habits</a:t>
            </a:r>
          </a:p>
          <a:p>
            <a:r>
              <a:rPr lang="en-US" dirty="0" smtClean="0"/>
              <a:t>Accountability? Uncertainty </a:t>
            </a:r>
          </a:p>
          <a:p>
            <a:endParaRPr lang="en-US" dirty="0"/>
          </a:p>
        </p:txBody>
      </p:sp>
      <p:pic>
        <p:nvPicPr>
          <p:cNvPr id="8" name="~PP848.WAV">
            <a:hlinkClick r:id="" action="ppaction://media"/>
          </p:cNvPr>
          <p:cNvPicPr>
            <a:picLocks noRot="1" noChangeAspect="1"/>
          </p:cNvPicPr>
          <p:nvPr>
            <a:wavAudioFile r:embed="rId1" name="~PP848.WAV"/>
          </p:nvPr>
        </p:nvPicPr>
        <p:blipFill>
          <a:blip r:embed="rId4"/>
          <a:stretch>
            <a:fillRect/>
          </a:stretch>
        </p:blipFill>
        <p:spPr>
          <a:xfrm>
            <a:off x="8734425" y="6448425"/>
            <a:ext cx="304800" cy="304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8"/>
                </p:tgtEl>
              </p:cMediaNode>
            </p:audio>
          </p:childTnLst>
        </p:cTn>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Snapshot of Utah State University and Merrill-Cazier Library</a:t>
            </a:r>
          </a:p>
        </p:txBody>
      </p:sp>
      <p:sp>
        <p:nvSpPr>
          <p:cNvPr id="3" name="Content Placeholder 2"/>
          <p:cNvSpPr>
            <a:spLocks noGrp="1"/>
          </p:cNvSpPr>
          <p:nvPr>
            <p:ph sz="half" idx="1"/>
          </p:nvPr>
        </p:nvSpPr>
        <p:spPr/>
        <p:txBody>
          <a:bodyPr>
            <a:normAutofit fontScale="77500" lnSpcReduction="20000"/>
          </a:bodyPr>
          <a:lstStyle/>
          <a:p>
            <a:r>
              <a:rPr lang="en-US" dirty="0" smtClean="0"/>
              <a:t>15,612 students at main campus</a:t>
            </a:r>
          </a:p>
          <a:p>
            <a:r>
              <a:rPr lang="en-US" dirty="0" smtClean="0"/>
              <a:t>11,207 students at regional campuses and in distance programs</a:t>
            </a:r>
          </a:p>
          <a:p>
            <a:r>
              <a:rPr lang="en-US" dirty="0" smtClean="0"/>
              <a:t>1,647,042 volumes, 8,225 print journals, and 50,000 e-journals</a:t>
            </a:r>
          </a:p>
          <a:p>
            <a:r>
              <a:rPr lang="en-US" dirty="0" smtClean="0"/>
              <a:t>24 faculty, 16 professional, and 26 classified staff</a:t>
            </a:r>
          </a:p>
          <a:p>
            <a:r>
              <a:rPr lang="en-US" dirty="0" smtClean="0"/>
              <a:t>9,272 reference transactions in FY 2009</a:t>
            </a:r>
          </a:p>
          <a:p>
            <a:r>
              <a:rPr lang="en-US" dirty="0" smtClean="0"/>
              <a:t>1,101 library instruction sessions in FY 2009</a:t>
            </a:r>
          </a:p>
        </p:txBody>
      </p:sp>
      <p:pic>
        <p:nvPicPr>
          <p:cNvPr id="8" name="Content Placeholder 7" descr="mc-mountains.jpg"/>
          <p:cNvPicPr>
            <a:picLocks noGrp="1" noChangeAspect="1"/>
          </p:cNvPicPr>
          <p:nvPr>
            <p:ph sz="half" idx="2"/>
          </p:nvPr>
        </p:nvPicPr>
        <p:blipFill>
          <a:blip r:embed="rId4"/>
          <a:srcRect t="-34261" b="-34261"/>
          <a:stretch>
            <a:fillRect/>
          </a:stretch>
        </p:blipFill>
        <p:spPr>
          <a:xfrm>
            <a:off x="4648200" y="753550"/>
            <a:ext cx="4038600" cy="4525963"/>
          </a:xfrm>
        </p:spPr>
      </p:pic>
      <p:pic>
        <p:nvPicPr>
          <p:cNvPr id="5" name="~PP1627.WAV">
            <a:hlinkClick r:id="" action="ppaction://media"/>
          </p:cNvPr>
          <p:cNvPicPr>
            <a:picLocks noRot="1" noChangeAspect="1"/>
          </p:cNvPicPr>
          <p:nvPr>
            <a:wavAudioFile r:embed="rId1" name="~PP1627.WAV"/>
          </p:nvPr>
        </p:nvPicPr>
        <p:blipFill>
          <a:blip r:embed="rId5"/>
          <a:stretch>
            <a:fillRect/>
          </a:stretch>
        </p:blipFill>
        <p:spPr>
          <a:xfrm>
            <a:off x="8734425" y="6448425"/>
            <a:ext cx="304800" cy="304800"/>
          </a:xfrm>
          <a:prstGeom prst="rect">
            <a:avLst/>
          </a:prstGeom>
        </p:spPr>
      </p:pic>
    </p:spTree>
  </p:cSld>
  <p:clrMapOvr>
    <a:masterClrMapping/>
  </p:clrMapOvr>
  <p:transition advTm="48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5"/>
                </p:tgtEl>
              </p:cMediaNode>
            </p:audio>
          </p:childTnLst>
        </p:cTn>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Questions?</a:t>
            </a:r>
            <a:endParaRPr lang="en-US" dirty="0"/>
          </a:p>
        </p:txBody>
      </p:sp>
      <p:sp>
        <p:nvSpPr>
          <p:cNvPr id="3" name="Content Placeholder 2"/>
          <p:cNvSpPr>
            <a:spLocks noGrp="1"/>
          </p:cNvSpPr>
          <p:nvPr>
            <p:ph idx="1"/>
          </p:nvPr>
        </p:nvSpPr>
        <p:spPr>
          <a:xfrm>
            <a:off x="457200" y="1417638"/>
            <a:ext cx="8229600" cy="4966229"/>
          </a:xfrm>
        </p:spPr>
        <p:txBody>
          <a:bodyPr>
            <a:normAutofit fontScale="55000" lnSpcReduction="20000"/>
          </a:bodyPr>
          <a:lstStyle/>
          <a:p>
            <a:pPr algn="ctr">
              <a:buNone/>
            </a:pPr>
            <a:r>
              <a:rPr lang="en-US" dirty="0" smtClean="0"/>
              <a:t>Jennifer Duncan, Head of Collections</a:t>
            </a:r>
          </a:p>
          <a:p>
            <a:pPr algn="ctr">
              <a:buNone/>
            </a:pPr>
            <a:r>
              <a:rPr lang="en-US" dirty="0" smtClean="0">
                <a:hlinkClick r:id="rId4"/>
              </a:rPr>
              <a:t>jennifer.duncan@usu.edu</a:t>
            </a:r>
            <a:endParaRPr lang="en-US" dirty="0" smtClean="0"/>
          </a:p>
          <a:p>
            <a:pPr algn="ctr">
              <a:buNone/>
            </a:pPr>
            <a:endParaRPr lang="en-US" dirty="0" smtClean="0"/>
          </a:p>
          <a:p>
            <a:pPr algn="ctr">
              <a:buNone/>
            </a:pPr>
            <a:r>
              <a:rPr lang="en-US" dirty="0" smtClean="0"/>
              <a:t>Wendy Holliday, Coordinator of Library Instruction</a:t>
            </a:r>
          </a:p>
          <a:p>
            <a:pPr algn="ctr">
              <a:buNone/>
            </a:pPr>
            <a:r>
              <a:rPr lang="en-US" dirty="0" smtClean="0">
                <a:hlinkClick r:id="rId5"/>
              </a:rPr>
              <a:t>wendy.holliday@usu.edu</a:t>
            </a:r>
            <a:endParaRPr lang="en-US" dirty="0" smtClean="0"/>
          </a:p>
          <a:p>
            <a:pPr algn="ctr">
              <a:buNone/>
            </a:pPr>
            <a:endParaRPr lang="en-US" dirty="0" smtClean="0"/>
          </a:p>
          <a:p>
            <a:pPr algn="ctr">
              <a:buNone/>
            </a:pPr>
            <a:r>
              <a:rPr lang="en-US" dirty="0" smtClean="0"/>
              <a:t>Flora Shrode, Head of Reference</a:t>
            </a:r>
          </a:p>
          <a:p>
            <a:pPr algn="ctr">
              <a:buNone/>
            </a:pPr>
            <a:r>
              <a:rPr lang="en-US" dirty="0" smtClean="0">
                <a:hlinkClick r:id="rId6"/>
              </a:rPr>
              <a:t>flora.shrode@usu.edu</a:t>
            </a:r>
            <a:endParaRPr lang="en-US" dirty="0" smtClean="0"/>
          </a:p>
          <a:p>
            <a:pPr algn="ctr">
              <a:buNone/>
            </a:pPr>
            <a:endParaRPr lang="en-US" dirty="0" smtClean="0"/>
          </a:p>
          <a:p>
            <a:pPr algn="ctr">
              <a:buNone/>
            </a:pPr>
            <a:r>
              <a:rPr lang="en-US" dirty="0" smtClean="0"/>
              <a:t>References</a:t>
            </a:r>
          </a:p>
          <a:p>
            <a:pPr algn="ctr">
              <a:buNone/>
            </a:pPr>
            <a:endParaRPr lang="en-US" dirty="0" smtClean="0"/>
          </a:p>
          <a:p>
            <a:pPr indent="-347472">
              <a:buNone/>
            </a:pPr>
            <a:r>
              <a:rPr lang="en-US" sz="2909" dirty="0" smtClean="0"/>
              <a:t>Berry, T.U. &amp;Shrode. F. (2004).“Collaborative reference: The Science and Technology Group at the University of Tennessee Libraries,” </a:t>
            </a:r>
            <a:r>
              <a:rPr lang="en-US" sz="2909" i="1" dirty="0" smtClean="0"/>
              <a:t>The Reference Librarian, 40</a:t>
            </a:r>
            <a:r>
              <a:rPr lang="en-US" sz="2909" dirty="0" smtClean="0"/>
              <a:t>(83/84), 145-155.</a:t>
            </a:r>
          </a:p>
          <a:p>
            <a:pPr indent="-347472">
              <a:buNone/>
            </a:pPr>
            <a:endParaRPr lang="en-US" sz="2909" dirty="0" smtClean="0"/>
          </a:p>
          <a:p>
            <a:pPr indent="-347472">
              <a:buNone/>
            </a:pPr>
            <a:r>
              <a:rPr lang="en-US" sz="2909" dirty="0" smtClean="0"/>
              <a:t>Bullard, K. &amp; Holliday, W. (2009). Sailing off the map: Managing organizational change in the library instruction environment. </a:t>
            </a:r>
            <a:r>
              <a:rPr lang="en-US" sz="2909" i="1" dirty="0" smtClean="0"/>
              <a:t>Library Orientation Series No. 40.</a:t>
            </a:r>
          </a:p>
          <a:p>
            <a:pPr indent="-347472">
              <a:buNone/>
            </a:pPr>
            <a:endParaRPr lang="en-US" sz="2909" dirty="0" smtClean="0"/>
          </a:p>
          <a:p>
            <a:pPr indent="-347472">
              <a:buNone/>
            </a:pPr>
            <a:r>
              <a:rPr lang="en-US" sz="2909" dirty="0" smtClean="0"/>
              <a:t>Cameron, K. S., &amp; Quinn, R. E. (2006). </a:t>
            </a:r>
            <a:r>
              <a:rPr lang="en-US" sz="2909" i="1" dirty="0" smtClean="0"/>
              <a:t>Diagnosing and changing organizational culture</a:t>
            </a:r>
            <a:r>
              <a:rPr lang="en-US" sz="2909" dirty="0" smtClean="0"/>
              <a:t>. San Francisco, CA: Jossey-Bass.</a:t>
            </a:r>
          </a:p>
          <a:p>
            <a:pPr>
              <a:buNone/>
            </a:pPr>
            <a:endParaRPr lang="en-US" dirty="0"/>
          </a:p>
        </p:txBody>
      </p:sp>
      <p:pic>
        <p:nvPicPr>
          <p:cNvPr id="5" name="~PP1897.WAV">
            <a:hlinkClick r:id="" action="ppaction://media"/>
          </p:cNvPr>
          <p:cNvPicPr>
            <a:picLocks noRot="1" noChangeAspect="1"/>
          </p:cNvPicPr>
          <p:nvPr>
            <a:wavAudioFile r:embed="rId1" name="~PP1897.WAV"/>
          </p:nvPr>
        </p:nvPicPr>
        <p:blipFill>
          <a:blip r:embed="rId7"/>
          <a:stretch>
            <a:fillRect/>
          </a:stretch>
        </p:blipFill>
        <p:spPr>
          <a:xfrm>
            <a:off x="8734425" y="6448425"/>
            <a:ext cx="304800" cy="304800"/>
          </a:xfrm>
          <a:prstGeom prst="rect">
            <a:avLst/>
          </a:prstGeom>
        </p:spPr>
      </p:pic>
    </p:spTree>
  </p:cSld>
  <p:clrMapOvr>
    <a:masterClrMapping/>
  </p:clrMapOvr>
  <p:transition advTm="738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1" name="TextBox 10"/>
          <p:cNvSpPr txBox="1"/>
          <p:nvPr/>
        </p:nvSpPr>
        <p:spPr>
          <a:xfrm>
            <a:off x="457200" y="1238250"/>
            <a:ext cx="8229600" cy="5509200"/>
          </a:xfrm>
          <a:prstGeom prst="rect">
            <a:avLst/>
          </a:prstGeom>
          <a:noFill/>
        </p:spPr>
        <p:txBody>
          <a:bodyPr wrap="square" rtlCol="0">
            <a:spAutoFit/>
          </a:bodyPr>
          <a:lstStyle/>
          <a:p>
            <a:pPr algn="ctr"/>
            <a:r>
              <a:rPr lang="en-US" sz="4400" dirty="0" smtClean="0"/>
              <a:t>Highly Centralized Collection Development Model</a:t>
            </a:r>
          </a:p>
          <a:p>
            <a:pPr algn="ctr"/>
            <a:endParaRPr lang="en-US" sz="4400" dirty="0" smtClean="0"/>
          </a:p>
          <a:p>
            <a:pPr algn="ctr"/>
            <a:endParaRPr lang="en-US" sz="4400" dirty="0" smtClean="0"/>
          </a:p>
          <a:p>
            <a:pPr algn="ctr"/>
            <a:r>
              <a:rPr lang="en-US" sz="4400" dirty="0" smtClean="0"/>
              <a:t>Decentralized Team-Based Subject Librarian Model with Functional Support</a:t>
            </a:r>
          </a:p>
          <a:p>
            <a:pPr algn="ctr"/>
            <a:endParaRPr lang="en-US" sz="4400" dirty="0"/>
          </a:p>
        </p:txBody>
      </p:sp>
      <p:sp>
        <p:nvSpPr>
          <p:cNvPr id="12" name="Down Arrow 11"/>
          <p:cNvSpPr/>
          <p:nvPr/>
        </p:nvSpPr>
        <p:spPr>
          <a:xfrm>
            <a:off x="4097020" y="2889250"/>
            <a:ext cx="822960" cy="822960"/>
          </a:xfrm>
          <a:prstGeom prst="downArrow">
            <a:avLst/>
          </a:prstGeom>
          <a:ln/>
        </p:spPr>
        <p:style>
          <a:lnRef idx="1">
            <a:schemeClr val="accent1"/>
          </a:lnRef>
          <a:fillRef idx="3">
            <a:schemeClr val="accent1"/>
          </a:fillRef>
          <a:effectRef idx="2">
            <a:schemeClr val="accent1"/>
          </a:effectRef>
          <a:fontRef idx="minor">
            <a:schemeClr val="lt1"/>
          </a:fontRef>
        </p:style>
      </p:sp>
      <p:pic>
        <p:nvPicPr>
          <p:cNvPr id="4" name="~PP1742.WAV">
            <a:hlinkClick r:id="" action="ppaction://media"/>
          </p:cNvPr>
          <p:cNvPicPr>
            <a:picLocks noRot="1" noChangeAspect="1"/>
          </p:cNvPicPr>
          <p:nvPr>
            <a:wavAudioFile r:embed="rId1" name="~PP1742.WAV"/>
          </p:nvPr>
        </p:nvPicPr>
        <p:blipFill>
          <a:blip r:embed="rId4"/>
          <a:stretch>
            <a:fillRect/>
          </a:stretch>
        </p:blipFill>
        <p:spPr>
          <a:xfrm>
            <a:off x="8734425" y="6448425"/>
            <a:ext cx="304800" cy="304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aphicFrame>
        <p:nvGraphicFramePr>
          <p:cNvPr id="2" name="Diagram 1"/>
          <p:cNvGraphicFramePr/>
          <p:nvPr/>
        </p:nvGraphicFramePr>
        <p:xfrm>
          <a:off x="1524000" y="1397000"/>
          <a:ext cx="6096000" cy="4064000"/>
        </p:xfrm>
        <a:graphic>
          <a:graphicData uri="http://schemas.openxmlformats.org/drawingml/2006/diagram">
            <a:relIds xmlns:dgm="http://schemas.openxmlformats.org/drawingml/2006/diagram" xmlns:r="http://schemas.openxmlformats.org/officeDocument/2006/relationships" r:dm="rId4" r:lo="rId5" r:qs="rId6" r:cs="rId7"/>
          </a:graphicData>
        </a:graphic>
      </p:graphicFrame>
      <p:sp>
        <p:nvSpPr>
          <p:cNvPr id="3" name="Title 2"/>
          <p:cNvSpPr>
            <a:spLocks noGrp="1"/>
          </p:cNvSpPr>
          <p:nvPr>
            <p:ph type="title"/>
          </p:nvPr>
        </p:nvSpPr>
        <p:spPr/>
        <p:txBody>
          <a:bodyPr/>
          <a:lstStyle/>
          <a:p>
            <a:r>
              <a:rPr lang="en-US" dirty="0" smtClean="0"/>
              <a:t>Departmental Silos</a:t>
            </a:r>
            <a:endParaRPr lang="en-US" dirty="0"/>
          </a:p>
        </p:txBody>
      </p:sp>
      <p:pic>
        <p:nvPicPr>
          <p:cNvPr id="4" name="~PP1496.WAV">
            <a:hlinkClick r:id="" action="ppaction://media"/>
          </p:cNvPr>
          <p:cNvPicPr>
            <a:picLocks noRot="1" noChangeAspect="1"/>
          </p:cNvPicPr>
          <p:nvPr>
            <a:wavAudioFile r:embed="rId1" name="~PP1496.WAV"/>
          </p:nvPr>
        </p:nvPicPr>
        <p:blipFill>
          <a:blip r:embed="rId9"/>
          <a:stretch>
            <a:fillRect/>
          </a:stretch>
        </p:blipFill>
        <p:spPr>
          <a:xfrm>
            <a:off x="8734425" y="6448425"/>
            <a:ext cx="304800" cy="304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Problems With the Old Model</a:t>
            </a:r>
            <a:endParaRPr lang="en-US" dirty="0"/>
          </a:p>
        </p:txBody>
      </p:sp>
      <p:sp>
        <p:nvSpPr>
          <p:cNvPr id="3" name="Content Placeholder 2"/>
          <p:cNvSpPr>
            <a:spLocks noGrp="1"/>
          </p:cNvSpPr>
          <p:nvPr>
            <p:ph idx="1"/>
          </p:nvPr>
        </p:nvSpPr>
        <p:spPr/>
        <p:txBody>
          <a:bodyPr>
            <a:normAutofit fontScale="92500" lnSpcReduction="10000"/>
          </a:bodyPr>
          <a:lstStyle/>
          <a:p>
            <a:r>
              <a:rPr lang="en-US" dirty="0" smtClean="0"/>
              <a:t>Collection development a low priority for liaison librarians</a:t>
            </a:r>
          </a:p>
          <a:p>
            <a:r>
              <a:rPr lang="en-US" dirty="0" smtClean="0"/>
              <a:t>Difficulty in using and understanding resources for collection analysis</a:t>
            </a:r>
          </a:p>
          <a:p>
            <a:r>
              <a:rPr lang="en-US" dirty="0" smtClean="0"/>
              <a:t>Lack of engagement with liaison departments</a:t>
            </a:r>
          </a:p>
          <a:p>
            <a:r>
              <a:rPr lang="en-US" dirty="0" smtClean="0"/>
              <a:t>Neglect of online and distance education courses</a:t>
            </a:r>
          </a:p>
          <a:p>
            <a:r>
              <a:rPr lang="en-US" dirty="0" smtClean="0"/>
              <a:t>Liaisons had no holistic vision for their work</a:t>
            </a:r>
          </a:p>
          <a:p>
            <a:r>
              <a:rPr lang="en-US" dirty="0" smtClean="0"/>
              <a:t>Few librarians with formal education in their subject areas</a:t>
            </a:r>
          </a:p>
          <a:p>
            <a:endParaRPr lang="en-US" dirty="0"/>
          </a:p>
        </p:txBody>
      </p:sp>
      <p:pic>
        <p:nvPicPr>
          <p:cNvPr id="4" name="~PP3426.WAV">
            <a:hlinkClick r:id="" action="ppaction://media"/>
          </p:cNvPr>
          <p:cNvPicPr>
            <a:picLocks noRot="1" noChangeAspect="1"/>
          </p:cNvPicPr>
          <p:nvPr>
            <a:wavAudioFile r:embed="rId1" name="~PP3426.WAV"/>
          </p:nvPr>
        </p:nvPicPr>
        <p:blipFill>
          <a:blip r:embed="rId4"/>
          <a:stretch>
            <a:fillRect/>
          </a:stretch>
        </p:blipFill>
        <p:spPr>
          <a:xfrm>
            <a:off x="8734425" y="6448425"/>
            <a:ext cx="304800" cy="304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Collection Development Task Force</a:t>
            </a:r>
            <a:endParaRPr lang="en-US" dirty="0"/>
          </a:p>
        </p:txBody>
      </p:sp>
      <p:sp>
        <p:nvSpPr>
          <p:cNvPr id="3" name="Content Placeholder 2"/>
          <p:cNvSpPr>
            <a:spLocks noGrp="1"/>
          </p:cNvSpPr>
          <p:nvPr>
            <p:ph idx="1"/>
          </p:nvPr>
        </p:nvSpPr>
        <p:spPr/>
        <p:txBody>
          <a:bodyPr/>
          <a:lstStyle/>
          <a:p>
            <a:r>
              <a:rPr lang="en-US" dirty="0" smtClean="0"/>
              <a:t>New Dean</a:t>
            </a:r>
          </a:p>
          <a:p>
            <a:r>
              <a:rPr lang="en-US" dirty="0" smtClean="0"/>
              <a:t>Vacancy in Head of Collections</a:t>
            </a:r>
          </a:p>
          <a:p>
            <a:r>
              <a:rPr lang="en-US" dirty="0" smtClean="0"/>
              <a:t>Opportunity to reconsider organization</a:t>
            </a:r>
          </a:p>
          <a:p>
            <a:r>
              <a:rPr lang="en-US" dirty="0" smtClean="0"/>
              <a:t>Task Force created</a:t>
            </a:r>
          </a:p>
          <a:p>
            <a:r>
              <a:rPr lang="en-US" dirty="0" smtClean="0"/>
              <a:t>Focus Groups</a:t>
            </a:r>
          </a:p>
          <a:p>
            <a:r>
              <a:rPr lang="en-US" dirty="0" smtClean="0"/>
              <a:t>Survey</a:t>
            </a:r>
          </a:p>
          <a:p>
            <a:r>
              <a:rPr lang="en-US" dirty="0" smtClean="0"/>
              <a:t>Town Hall Meetings</a:t>
            </a:r>
          </a:p>
          <a:p>
            <a:endParaRPr lang="en-US" dirty="0"/>
          </a:p>
        </p:txBody>
      </p:sp>
      <p:pic>
        <p:nvPicPr>
          <p:cNvPr id="4" name="~PP3745.WAV">
            <a:hlinkClick r:id="" action="ppaction://media"/>
          </p:cNvPr>
          <p:cNvPicPr>
            <a:picLocks noRot="1" noChangeAspect="1"/>
          </p:cNvPicPr>
          <p:nvPr>
            <a:wavAudioFile r:embed="rId1" name="~PP3745.WAV"/>
          </p:nvPr>
        </p:nvPicPr>
        <p:blipFill>
          <a:blip r:embed="rId4"/>
          <a:stretch>
            <a:fillRect/>
          </a:stretch>
        </p:blipFill>
        <p:spPr>
          <a:xfrm>
            <a:off x="8734425" y="6448425"/>
            <a:ext cx="304800" cy="304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353454" y="151637"/>
            <a:ext cx="8229600" cy="1130219"/>
          </a:xfrm>
        </p:spPr>
        <p:txBody>
          <a:bodyPr>
            <a:noAutofit/>
          </a:bodyPr>
          <a:lstStyle/>
          <a:p>
            <a:r>
              <a:rPr lang="en-US" sz="3200" dirty="0" smtClean="0"/>
              <a:t>Organizational Culture</a:t>
            </a:r>
            <a:r>
              <a:rPr lang="en-US" sz="2800" dirty="0" smtClean="0"/>
              <a:t/>
            </a:r>
            <a:br>
              <a:rPr lang="en-US" sz="2800" dirty="0" smtClean="0"/>
            </a:br>
            <a:r>
              <a:rPr lang="en-US" sz="2800" dirty="0" smtClean="0"/>
              <a:t>Competing Values Framework</a:t>
            </a:r>
            <a:endParaRPr lang="en-US" sz="2800" dirty="0"/>
          </a:p>
        </p:txBody>
      </p:sp>
      <p:graphicFrame>
        <p:nvGraphicFramePr>
          <p:cNvPr id="4" name="Diagram 3"/>
          <p:cNvGraphicFramePr/>
          <p:nvPr/>
        </p:nvGraphicFramePr>
        <p:xfrm>
          <a:off x="1420254" y="1736201"/>
          <a:ext cx="6096000" cy="4064000"/>
        </p:xfrm>
        <a:graphic>
          <a:graphicData uri="http://schemas.openxmlformats.org/drawingml/2006/diagram">
            <a:relIds xmlns:dgm="http://schemas.openxmlformats.org/drawingml/2006/diagram" xmlns:r="http://schemas.openxmlformats.org/officeDocument/2006/relationships" r:dm="rId4" r:lo="rId5" r:qs="rId6" r:cs="rId7"/>
          </a:graphicData>
        </a:graphic>
      </p:graphicFrame>
      <p:sp>
        <p:nvSpPr>
          <p:cNvPr id="8" name="Rounded Rectangle 7"/>
          <p:cNvSpPr/>
          <p:nvPr/>
        </p:nvSpPr>
        <p:spPr>
          <a:xfrm>
            <a:off x="651079" y="3606427"/>
            <a:ext cx="1083927" cy="323547"/>
          </a:xfrm>
          <a:prstGeom prst="roundRect">
            <a:avLst>
              <a:gd name="adj" fmla="val 10000"/>
            </a:avLst>
          </a:prstGeom>
        </p:spPr>
        <p:style>
          <a:lnRef idx="1">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pPr algn="ctr"/>
            <a:r>
              <a:rPr lang="en-US" sz="1200" dirty="0" smtClean="0"/>
              <a:t>Internal Focus</a:t>
            </a:r>
            <a:endParaRPr lang="en-US" sz="1200" dirty="0"/>
          </a:p>
        </p:txBody>
      </p:sp>
      <p:sp>
        <p:nvSpPr>
          <p:cNvPr id="10" name="Rounded Rectangle 9"/>
          <p:cNvSpPr/>
          <p:nvPr/>
        </p:nvSpPr>
        <p:spPr>
          <a:xfrm>
            <a:off x="6974290" y="3606427"/>
            <a:ext cx="1243739" cy="323547"/>
          </a:xfrm>
          <a:prstGeom prst="roundRect">
            <a:avLst>
              <a:gd name="adj" fmla="val 10000"/>
            </a:avLst>
          </a:prstGeom>
        </p:spPr>
        <p:style>
          <a:lnRef idx="1">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pPr algn="ctr"/>
            <a:r>
              <a:rPr lang="en-US" sz="1200" dirty="0" smtClean="0"/>
              <a:t>External  Focus</a:t>
            </a:r>
            <a:endParaRPr lang="en-US" sz="1200" dirty="0"/>
          </a:p>
        </p:txBody>
      </p:sp>
      <p:sp>
        <p:nvSpPr>
          <p:cNvPr id="11" name="Rounded Rectangle 10"/>
          <p:cNvSpPr/>
          <p:nvPr/>
        </p:nvSpPr>
        <p:spPr>
          <a:xfrm>
            <a:off x="3680452" y="6139402"/>
            <a:ext cx="1575604" cy="323547"/>
          </a:xfrm>
          <a:prstGeom prst="roundRect">
            <a:avLst>
              <a:gd name="adj" fmla="val 10000"/>
            </a:avLst>
          </a:prstGeom>
        </p:spPr>
        <p:style>
          <a:lnRef idx="1">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pPr algn="ctr"/>
            <a:r>
              <a:rPr lang="en-US" sz="1200" dirty="0" smtClean="0"/>
              <a:t>Stability and Control</a:t>
            </a:r>
            <a:endParaRPr lang="en-US" sz="1200" dirty="0"/>
          </a:p>
        </p:txBody>
      </p:sp>
      <p:sp>
        <p:nvSpPr>
          <p:cNvPr id="12" name="Rounded Rectangle 11"/>
          <p:cNvSpPr/>
          <p:nvPr/>
        </p:nvSpPr>
        <p:spPr>
          <a:xfrm>
            <a:off x="3588008" y="1281856"/>
            <a:ext cx="1760492" cy="323547"/>
          </a:xfrm>
          <a:prstGeom prst="roundRect">
            <a:avLst>
              <a:gd name="adj" fmla="val 10000"/>
            </a:avLst>
          </a:prstGeom>
        </p:spPr>
        <p:style>
          <a:lnRef idx="1">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pPr algn="ctr"/>
            <a:r>
              <a:rPr lang="en-US" sz="1200" dirty="0" smtClean="0"/>
              <a:t>Flexibility and Discretion</a:t>
            </a:r>
            <a:endParaRPr lang="en-US" sz="1200" dirty="0"/>
          </a:p>
        </p:txBody>
      </p:sp>
      <p:sp>
        <p:nvSpPr>
          <p:cNvPr id="13" name="Left-Right Arrow 12"/>
          <p:cNvSpPr/>
          <p:nvPr/>
        </p:nvSpPr>
        <p:spPr>
          <a:xfrm>
            <a:off x="2512211" y="3664454"/>
            <a:ext cx="3895500" cy="207493"/>
          </a:xfrm>
          <a:prstGeom prst="leftRightArrow">
            <a:avLst/>
          </a:prstGeom>
          <a:solidFill>
            <a:schemeClr val="accent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4" name="Left-Right Arrow 13"/>
          <p:cNvSpPr/>
          <p:nvPr/>
        </p:nvSpPr>
        <p:spPr>
          <a:xfrm rot="16200000">
            <a:off x="2520505" y="3664454"/>
            <a:ext cx="3895500" cy="207493"/>
          </a:xfrm>
          <a:prstGeom prst="leftRightArrow">
            <a:avLst/>
          </a:prstGeom>
          <a:solidFill>
            <a:schemeClr val="accent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5" name="Rounded Rectangle 14"/>
          <p:cNvSpPr/>
          <p:nvPr/>
        </p:nvSpPr>
        <p:spPr>
          <a:xfrm>
            <a:off x="5570965" y="6462949"/>
            <a:ext cx="3234193" cy="323547"/>
          </a:xfrm>
          <a:prstGeom prst="roundRect">
            <a:avLst>
              <a:gd name="adj" fmla="val 10000"/>
            </a:avLst>
          </a:prstGeom>
          <a:ln>
            <a:noFill/>
          </a:ln>
        </p:spPr>
        <p:style>
          <a:lnRef idx="1">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pPr algn="ctr"/>
            <a:r>
              <a:rPr lang="en-US" sz="1200" dirty="0" smtClean="0"/>
              <a:t>Cameron and Quinn, 2006</a:t>
            </a:r>
            <a:endParaRPr lang="en-US" sz="1200" dirty="0"/>
          </a:p>
        </p:txBody>
      </p:sp>
      <p:pic>
        <p:nvPicPr>
          <p:cNvPr id="16" name="~PP2457.WAV">
            <a:hlinkClick r:id="" action="ppaction://media"/>
          </p:cNvPr>
          <p:cNvPicPr>
            <a:picLocks noRot="1" noChangeAspect="1"/>
          </p:cNvPicPr>
          <p:nvPr>
            <a:wavAudioFile r:embed="rId1" name="~PP2457.WAV"/>
          </p:nvPr>
        </p:nvPicPr>
        <p:blipFill>
          <a:blip r:embed="rId9"/>
          <a:stretch>
            <a:fillRect/>
          </a:stretch>
        </p:blipFill>
        <p:spPr>
          <a:xfrm>
            <a:off x="8734425" y="6448425"/>
            <a:ext cx="304800" cy="304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16"/>
                </p:tgtEl>
              </p:cMediaNode>
            </p:audio>
          </p:childTnLst>
        </p:cTn>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274638"/>
            <a:ext cx="8229600" cy="964927"/>
          </a:xfrm>
        </p:spPr>
        <p:txBody>
          <a:bodyPr/>
          <a:lstStyle/>
          <a:p>
            <a:r>
              <a:rPr lang="en-US" dirty="0" smtClean="0"/>
              <a:t>USU is a Clan Culture</a:t>
            </a:r>
            <a:endParaRPr lang="en-US" dirty="0"/>
          </a:p>
        </p:txBody>
      </p:sp>
      <p:pic>
        <p:nvPicPr>
          <p:cNvPr id="10" name="Picture 9" descr="orgculture.PNG"/>
          <p:cNvPicPr>
            <a:picLocks noChangeAspect="1"/>
          </p:cNvPicPr>
          <p:nvPr/>
        </p:nvPicPr>
        <p:blipFill>
          <a:blip r:embed="rId4"/>
          <a:stretch>
            <a:fillRect/>
          </a:stretch>
        </p:blipFill>
        <p:spPr>
          <a:xfrm>
            <a:off x="4461748" y="1239565"/>
            <a:ext cx="4225052" cy="5042051"/>
          </a:xfrm>
          <a:prstGeom prst="rect">
            <a:avLst/>
          </a:prstGeom>
        </p:spPr>
      </p:pic>
      <p:sp>
        <p:nvSpPr>
          <p:cNvPr id="5" name="TextBox 4"/>
          <p:cNvSpPr txBox="1"/>
          <p:nvPr/>
        </p:nvSpPr>
        <p:spPr>
          <a:xfrm>
            <a:off x="578164" y="1355253"/>
            <a:ext cx="3535333" cy="5539978"/>
          </a:xfrm>
          <a:prstGeom prst="rect">
            <a:avLst/>
          </a:prstGeom>
          <a:noFill/>
        </p:spPr>
        <p:txBody>
          <a:bodyPr wrap="square" rtlCol="0">
            <a:spAutoFit/>
          </a:bodyPr>
          <a:lstStyle/>
          <a:p>
            <a:pPr>
              <a:buFont typeface="Arial"/>
              <a:buChar char="•"/>
            </a:pPr>
            <a:r>
              <a:rPr lang="en-US" sz="2400" dirty="0" smtClean="0"/>
              <a:t> Studied organizational culture in context of instruction in 2007</a:t>
            </a:r>
          </a:p>
          <a:p>
            <a:endParaRPr lang="en-US" sz="2400" dirty="0" smtClean="0"/>
          </a:p>
          <a:p>
            <a:pPr>
              <a:buFont typeface="Arial"/>
              <a:buChar char="•"/>
            </a:pPr>
            <a:r>
              <a:rPr lang="en-US" sz="2400" dirty="0" smtClean="0"/>
              <a:t> USU is a clan culture</a:t>
            </a:r>
          </a:p>
          <a:p>
            <a:endParaRPr lang="en-US" sz="2400" dirty="0" smtClean="0"/>
          </a:p>
          <a:p>
            <a:pPr>
              <a:buFont typeface="Arial"/>
              <a:buChar char="•"/>
            </a:pPr>
            <a:r>
              <a:rPr lang="en-US" sz="2400" dirty="0" smtClean="0"/>
              <a:t> Reference Department also had strong preferences for adhocracy</a:t>
            </a:r>
          </a:p>
          <a:p>
            <a:pPr>
              <a:buFont typeface="Arial"/>
              <a:buChar char="•"/>
            </a:pPr>
            <a:endParaRPr lang="en-US" sz="2400" dirty="0" smtClean="0"/>
          </a:p>
          <a:p>
            <a:endParaRPr lang="en-US" dirty="0" smtClean="0"/>
          </a:p>
          <a:p>
            <a:endParaRPr lang="en-US" dirty="0" smtClean="0"/>
          </a:p>
          <a:p>
            <a:endParaRPr lang="en-US" dirty="0" smtClean="0"/>
          </a:p>
          <a:p>
            <a:r>
              <a:rPr lang="en-US" dirty="0" smtClean="0"/>
              <a:t>Bullard and Holliday, 2007</a:t>
            </a:r>
          </a:p>
          <a:p>
            <a:pPr>
              <a:buFont typeface="Arial"/>
              <a:buChar char="•"/>
            </a:pPr>
            <a:endParaRPr lang="en-US" sz="2400" dirty="0" smtClean="0"/>
          </a:p>
          <a:p>
            <a:pPr>
              <a:buFont typeface="Arial"/>
              <a:buChar char="•"/>
            </a:pPr>
            <a:endParaRPr lang="en-US" dirty="0"/>
          </a:p>
        </p:txBody>
      </p:sp>
      <p:pic>
        <p:nvPicPr>
          <p:cNvPr id="6" name="~PP2510.WAV">
            <a:hlinkClick r:id="" action="ppaction://media"/>
          </p:cNvPr>
          <p:cNvPicPr>
            <a:picLocks noRot="1" noChangeAspect="1"/>
          </p:cNvPicPr>
          <p:nvPr>
            <a:wavAudioFile r:embed="rId1" name="~PP2510.WAV"/>
          </p:nvPr>
        </p:nvPicPr>
        <p:blipFill>
          <a:blip r:embed="rId5"/>
          <a:stretch>
            <a:fillRect/>
          </a:stretch>
        </p:blipFill>
        <p:spPr>
          <a:xfrm>
            <a:off x="8734425" y="6448425"/>
            <a:ext cx="304800" cy="304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6"/>
                </p:tgtEl>
              </p:cMediaNode>
            </p:audio>
          </p:childTnLst>
        </p:cTn>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Results of CD Task Force Study</a:t>
            </a:r>
            <a:endParaRPr lang="en-US" dirty="0"/>
          </a:p>
        </p:txBody>
      </p:sp>
      <p:sp>
        <p:nvSpPr>
          <p:cNvPr id="6" name="Content Placeholder 5"/>
          <p:cNvSpPr>
            <a:spLocks noGrp="1"/>
          </p:cNvSpPr>
          <p:nvPr>
            <p:ph idx="1"/>
          </p:nvPr>
        </p:nvSpPr>
        <p:spPr/>
        <p:txBody>
          <a:bodyPr>
            <a:normAutofit lnSpcReduction="10000"/>
          </a:bodyPr>
          <a:lstStyle/>
          <a:p>
            <a:r>
              <a:rPr lang="en-US" dirty="0" smtClean="0"/>
              <a:t>Working Styles</a:t>
            </a:r>
          </a:p>
          <a:p>
            <a:r>
              <a:rPr lang="en-US" dirty="0" smtClean="0"/>
              <a:t>Group/Individual</a:t>
            </a:r>
          </a:p>
          <a:p>
            <a:r>
              <a:rPr lang="en-US" dirty="0" smtClean="0"/>
              <a:t>Need for support</a:t>
            </a:r>
          </a:p>
          <a:p>
            <a:r>
              <a:rPr lang="en-US" dirty="0" smtClean="0"/>
              <a:t>Data</a:t>
            </a:r>
          </a:p>
          <a:p>
            <a:r>
              <a:rPr lang="en-US" dirty="0" smtClean="0"/>
              <a:t>Deadlines</a:t>
            </a:r>
          </a:p>
          <a:p>
            <a:r>
              <a:rPr lang="en-US" dirty="0" smtClean="0"/>
              <a:t>Targets/Accountability</a:t>
            </a:r>
          </a:p>
          <a:p>
            <a:r>
              <a:rPr lang="en-US" dirty="0" smtClean="0"/>
              <a:t>Models/Templates</a:t>
            </a:r>
          </a:p>
          <a:p>
            <a:pPr>
              <a:buNone/>
            </a:pPr>
            <a:endParaRPr lang="en-US" sz="1800" dirty="0" smtClean="0"/>
          </a:p>
          <a:p>
            <a:pPr>
              <a:buNone/>
            </a:pPr>
            <a:r>
              <a:rPr lang="en-US" sz="1800" dirty="0" smtClean="0"/>
              <a:t>Barry and Shrode, 2003</a:t>
            </a:r>
          </a:p>
          <a:p>
            <a:endParaRPr lang="en-US" dirty="0" smtClean="0"/>
          </a:p>
          <a:p>
            <a:endParaRPr lang="en-US" dirty="0" smtClean="0"/>
          </a:p>
          <a:p>
            <a:endParaRPr lang="en-US" dirty="0" smtClean="0"/>
          </a:p>
          <a:p>
            <a:endParaRPr lang="en-US" dirty="0"/>
          </a:p>
        </p:txBody>
      </p:sp>
      <p:pic>
        <p:nvPicPr>
          <p:cNvPr id="7" name="~PP2344.WAV">
            <a:hlinkClick r:id="" action="ppaction://media"/>
          </p:cNvPr>
          <p:cNvPicPr>
            <a:picLocks noRot="1" noChangeAspect="1"/>
          </p:cNvPicPr>
          <p:nvPr>
            <a:wavAudioFile r:embed="rId1" name="~PP2344.WAV"/>
          </p:nvPr>
        </p:nvPicPr>
        <p:blipFill>
          <a:blip r:embed="rId4"/>
          <a:stretch>
            <a:fillRect/>
          </a:stretch>
        </p:blipFill>
        <p:spPr>
          <a:xfrm>
            <a:off x="8734425" y="6448425"/>
            <a:ext cx="304800" cy="304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7"/>
                </p:tgtEl>
              </p:cMediaNode>
            </p:audio>
          </p:childTnLst>
        </p:cTn>
      </p:par>
    </p:tnLst>
  </p:timing>
</p:sld>
</file>

<file path=ppt/tags/tag1.xml><?xml version="1.0" encoding="utf-8"?>
<p:tagLs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tag name="MMPROD_NEXTUNIQUEID" val="10008"/>
  <p:tag name="MMPROD_UIDATA" val="&lt;database version=&quot;6.0&quot;&gt;&lt;object type=&quot;1&quot; unique_id=&quot;10001&quot;&gt;&lt;object type=&quot;8&quot; unique_id=&quot;10002&quot;&gt;&lt;/object&gt;&lt;object type=&quot;2&quot; unique_id=&quot;10003&quot;&gt;&lt;object type=&quot;3&quot; unique_id=&quot;10004&quot;&gt;&lt;property id=&quot;20148&quot; value=&quot;5&quot;/&gt;&lt;property id=&quot;20300&quot; value=&quot;Slide 1 - &amp;quot;An Entrepreneurial Approach to Subject Librarianship &amp;quot;&quot;/&gt;&lt;property id=&quot;20307&quot; value=&quot;282&quot;/&gt;&lt;/object&gt;&lt;object type=&quot;3&quot; unique_id=&quot;10005&quot;&gt;&lt;property id=&quot;20148&quot; value=&quot;5&quot;/&gt;&lt;property id=&quot;20300&quot; value=&quot;Slide 2 - &amp;quot;Snapshot of Utah State University and Merrill-Cazier Library&amp;quot;&quot;/&gt;&lt;property id=&quot;20307&quot; value=&quot;268&quot;/&gt;&lt;/object&gt;&lt;object type=&quot;3&quot; unique_id=&quot;10006&quot;&gt;&lt;property id=&quot;20148&quot; value=&quot;5&quot;/&gt;&lt;property id=&quot;20300&quot; value=&quot;Slide 3&quot;/&gt;&lt;property id=&quot;20307&quot; value=&quot;256&quot;/&gt;&lt;/object&gt;&lt;object type=&quot;3&quot; unique_id=&quot;10007&quot;&gt;&lt;property id=&quot;20148&quot; value=&quot;5&quot;/&gt;&lt;property id=&quot;20300&quot; value=&quot;Slide 4 - &amp;quot;Departmental Silos&amp;quot;&quot;/&gt;&lt;property id=&quot;20307&quot; value=&quot;258&quot;/&gt;&lt;/object&gt;&lt;object type=&quot;3&quot; unique_id=&quot;10008&quot;&gt;&lt;property id=&quot;20148&quot; value=&quot;5&quot;/&gt;&lt;property id=&quot;20300&quot; value=&quot;Slide 5 - &amp;quot;Problems With the Old Model&amp;quot;&quot;/&gt;&lt;property id=&quot;20307&quot; value=&quot;261&quot;/&gt;&lt;/object&gt;&lt;object type=&quot;3&quot; unique_id=&quot;10009&quot;&gt;&lt;property id=&quot;20148&quot; value=&quot;5&quot;/&gt;&lt;property id=&quot;20300&quot; value=&quot;Slide 6 - &amp;quot;Collection Development Task Force&amp;quot;&quot;/&gt;&lt;property id=&quot;20307&quot; value=&quot;265&quot;/&gt;&lt;/object&gt;&lt;object type=&quot;3&quot; unique_id=&quot;10010&quot;&gt;&lt;property id=&quot;20148&quot; value=&quot;5&quot;/&gt;&lt;property id=&quot;20300&quot; value=&quot;Slide 7 - &amp;quot;Organizational Culture&amp;#x0D;&amp;#x0A;Competing Values Framework&amp;quot;&quot;/&gt;&lt;property id=&quot;20307&quot; value=&quot;278&quot;/&gt;&lt;/object&gt;&lt;object type=&quot;3&quot; unique_id=&quot;10011&quot;&gt;&lt;property id=&quot;20148&quot; value=&quot;5&quot;/&gt;&lt;property id=&quot;20300&quot; value=&quot;Slide 8 - &amp;quot;USU is a Clan Culture&amp;quot;&quot;/&gt;&lt;property id=&quot;20307&quot; value=&quot;271&quot;/&gt;&lt;/object&gt;&lt;object type=&quot;3&quot; unique_id=&quot;10012&quot;&gt;&lt;property id=&quot;20148&quot; value=&quot;5&quot;/&gt;&lt;property id=&quot;20300&quot; value=&quot;Slide 9 - &amp;quot;Results of CD Task Force Study&amp;quot;&quot;/&gt;&lt;property id=&quot;20307&quot; value=&quot;273&quot;/&gt;&lt;/object&gt;&lt;object type=&quot;3&quot; unique_id=&quot;10013&quot;&gt;&lt;property id=&quot;20148&quot; value=&quot;5&quot;/&gt;&lt;property id=&quot;20300&quot; value=&quot;Slide 10 - &amp;quot;Not Just a Selector Anymore!&amp;quot;&quot;/&gt;&lt;property id=&quot;20307&quot; value=&quot;257&quot;/&gt;&lt;/object&gt;&lt;object type=&quot;3&quot; unique_id=&quot;10014&quot;&gt;&lt;property id=&quot;20148&quot; value=&quot;5&quot;/&gt;&lt;property id=&quot;20300&quot; value=&quot;Slide 11 - &amp;quot;Subject-based Team&amp;quot;&quot;/&gt;&lt;property id=&quot;20307&quot; value=&quot;259&quot;/&gt;&lt;/object&gt;&lt;object type=&quot;3&quot; unique_id=&quot;10015&quot;&gt;&lt;property id=&quot;20148&quot; value=&quot;5&quot;/&gt;&lt;property id=&quot;20300&quot; value=&quot;Slide 12 - &amp;quot;Functional Coordinators&amp;quot;&quot;/&gt;&lt;property id=&quot;20307&quot; value=&quot;264&quot;/&gt;&lt;/object&gt;&lt;object type=&quot;3&quot; unique_id=&quot;10016&quot;&gt;&lt;property id=&quot;20148&quot; value=&quot;5&quot;/&gt;&lt;property id=&quot;20300&quot; value=&quot;Slide 13 - &amp;quot;Subject Librarians Advisory Council (SLAC)&amp;quot;&quot;/&gt;&lt;property id=&quot;20307&quot; value=&quot;260&quot;/&gt;&lt;/object&gt;&lt;object type=&quot;3&quot; unique_id=&quot;10017&quot;&gt;&lt;property id=&quot;20148&quot; value=&quot;5&quot;/&gt;&lt;property id=&quot;20300&quot; value=&quot;Slide 14 - &amp;quot;First Projects&amp;quot;&quot;/&gt;&lt;property id=&quot;20307&quot; value=&quot;275&quot;/&gt;&lt;/object&gt;&lt;object type=&quot;3&quot; unique_id=&quot;10018&quot;&gt;&lt;property id=&quot;20148&quot; value=&quot;5&quot;/&gt;&lt;property id=&quot;20300&quot; value=&quot;Slide 15 - &amp;quot;Departmental Scans&amp;quot;&quot;/&gt;&lt;property id=&quot;20307&quot; value=&quot;262&quot;/&gt;&lt;/object&gt;&lt;object type=&quot;3&quot; unique_id=&quot;10019&quot;&gt;&lt;property id=&quot;20148&quot; value=&quot;5&quot;/&gt;&lt;property id=&quot;20300&quot; value=&quot;Slide 16 - &amp;quot;Approval Changes&amp;quot;&quot;/&gt;&lt;property id=&quot;20307&quot; value=&quot;263&quot;/&gt;&lt;/object&gt;&lt;object type=&quot;3&quot; unique_id=&quot;10020&quot;&gt;&lt;property id=&quot;20148&quot; value=&quot;5&quot;/&gt;&lt;property id=&quot;20300&quot; value=&quot;Slide 17 - &amp;quot;Curriculum Mapping&amp;quot;&quot;/&gt;&lt;property id=&quot;20307&quot; value=&quot;279&quot;/&gt;&lt;/object&gt;&lt;object type=&quot;3&quot; unique_id=&quot;10021&quot;&gt;&lt;property id=&quot;20148&quot; value=&quot;5&quot;/&gt;&lt;property id=&quot;20300&quot; value=&quot;Slide 18 - &amp;quot;Psychology Instruction Plan&amp;quot;&quot;/&gt;&lt;property id=&quot;20307&quot; value=&quot;280&quot;/&gt;&lt;/object&gt;&lt;object type=&quot;3&quot; unique_id=&quot;10022&quot;&gt;&lt;property id=&quot;20148&quot; value=&quot;5&quot;/&gt;&lt;property id=&quot;20300&quot; value=&quot;Slide 19&quot;/&gt;&lt;property id=&quot;20307&quot; value=&quot;276&quot;/&gt;&lt;/object&gt;&lt;object type=&quot;3&quot; unique_id=&quot;10023&quot;&gt;&lt;property id=&quot;20148&quot; value=&quot;5&quot;/&gt;&lt;property id=&quot;20300&quot; value=&quot;Slide 20 - &amp;quot;Questions?&amp;quot;&quot;/&gt;&lt;property id=&quot;20307&quot; value=&quot;281&quot;/&gt;&lt;/object&gt;&lt;/object&gt;&lt;/object&gt;&lt;/database&gt;"/>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2523</TotalTime>
  <Words>2895</Words>
  <Application>Microsoft Macintosh PowerPoint</Application>
  <PresentationFormat>On-screen Show (4:3)</PresentationFormat>
  <Paragraphs>307</Paragraphs>
  <Slides>20</Slides>
  <Notes>20</Notes>
  <HiddenSlides>0</HiddenSlides>
  <MMClips>20</MMClips>
  <ScaleCrop>false</ScaleCrop>
  <HeadingPairs>
    <vt:vector size="4" baseType="variant">
      <vt:variant>
        <vt:lpstr>Design Template</vt:lpstr>
      </vt:variant>
      <vt:variant>
        <vt:i4>1</vt:i4>
      </vt:variant>
      <vt:variant>
        <vt:lpstr>Slide Titles</vt:lpstr>
      </vt:variant>
      <vt:variant>
        <vt:i4>20</vt:i4>
      </vt:variant>
    </vt:vector>
  </HeadingPairs>
  <TitlesOfParts>
    <vt:vector size="21" baseType="lpstr">
      <vt:lpstr>Office Theme</vt:lpstr>
      <vt:lpstr>An Entrepreneurial Approach to Subject Librarianship</vt:lpstr>
      <vt:lpstr>Snapshot of Utah State University and Merrill-Cazier Library</vt:lpstr>
      <vt:lpstr>Slide 3</vt:lpstr>
      <vt:lpstr>Departmental Silos</vt:lpstr>
      <vt:lpstr>Problems With the Old Model</vt:lpstr>
      <vt:lpstr>Collection Development Task Force</vt:lpstr>
      <vt:lpstr>Organizational Culture Competing Values Framework</vt:lpstr>
      <vt:lpstr>USU is a Clan Culture</vt:lpstr>
      <vt:lpstr>Results of CD Task Force Study</vt:lpstr>
      <vt:lpstr>Not Just a Selector Anymore!</vt:lpstr>
      <vt:lpstr>Subject-based Team</vt:lpstr>
      <vt:lpstr>Functional Coordinators</vt:lpstr>
      <vt:lpstr>Subject Librarians Advisory Council (SLAC)</vt:lpstr>
      <vt:lpstr>First Projects</vt:lpstr>
      <vt:lpstr>Departmental Scans</vt:lpstr>
      <vt:lpstr>Approval Changes</vt:lpstr>
      <vt:lpstr>Curriculum Mapping</vt:lpstr>
      <vt:lpstr>Psychology Instruction Plan</vt:lpstr>
      <vt:lpstr>Slide 19</vt:lpstr>
      <vt:lpstr>Questions?</vt:lpstr>
    </vt:vector>
  </TitlesOfParts>
  <Company>Utah State University</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Jennifer Duncan</dc:creator>
  <cp:lastModifiedBy>Library</cp:lastModifiedBy>
  <cp:revision>78</cp:revision>
  <dcterms:created xsi:type="dcterms:W3CDTF">2010-05-07T19:44:53Z</dcterms:created>
  <dcterms:modified xsi:type="dcterms:W3CDTF">2010-05-07T19:47:38Z</dcterms:modified>
</cp:coreProperties>
</file>