
<file path=[Content_Types].xml><?xml version="1.0" encoding="utf-8"?>
<Types xmlns="http://schemas.openxmlformats.org/package/2006/content-types">
  <Override PartName="/ppt/slideLayouts/slideLayout8.xml" ContentType="application/vnd.openxmlformats-officedocument.presentationml.slideLayout+xml"/>
  <Override PartName="/ppt/slides/slide68.xml" ContentType="application/vnd.openxmlformats-officedocument.presentationml.slide+xml"/>
  <Override PartName="/ppt/diagrams/colors6.xml" ContentType="application/vnd.openxmlformats-officedocument.drawingml.diagramColors+xml"/>
  <Override PartName="/ppt/diagrams/quickStyle7.xml" ContentType="application/vnd.openxmlformats-officedocument.drawingml.diagramStyle+xml"/>
  <Override PartName="/ppt/slides/slide22.xml" ContentType="application/vnd.openxmlformats-officedocument.presentationml.slide+xml"/>
  <Override PartName="/ppt/slides/slide28.xml" ContentType="application/vnd.openxmlformats-officedocument.presentationml.slide+xml"/>
  <Override PartName="/ppt/slides/slide66.xml" ContentType="application/vnd.openxmlformats-officedocument.presentationml.slide+xml"/>
  <Override PartName="/ppt/diagrams/drawing2.xml" ContentType="application/vnd.ms-office.drawingml.diagramDrawing+xml"/>
  <Override PartName="/ppt/diagrams/colors1.xml" ContentType="application/vnd.openxmlformats-officedocument.drawingml.diagramColors+xml"/>
  <Override PartName="/ppt/slides/slide30.xml" ContentType="application/vnd.openxmlformats-officedocument.presentationml.slide+xml"/>
  <Override PartName="/ppt/diagrams/drawing4.xml" ContentType="application/vnd.ms-office.drawingml.diagramDrawing+xml"/>
  <Override PartName="/docProps/app.xml" ContentType="application/vnd.openxmlformats-officedocument.extended-properties+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diagrams/layout1.xml" ContentType="application/vnd.openxmlformats-officedocument.drawingml.diagramLayout+xml"/>
  <Override PartName="/ppt/diagrams/layout8.xml" ContentType="application/vnd.openxmlformats-officedocument.drawingml.diagramLayout+xml"/>
  <Override PartName="/ppt/slideLayouts/slideLayout3.xml" ContentType="application/vnd.openxmlformats-officedocument.presentationml.slideLayout+xml"/>
  <Override PartName="/ppt/slides/slide21.xml" ContentType="application/vnd.openxmlformats-officedocument.presentationml.slide+xml"/>
  <Override PartName="/ppt/slideLayouts/slideLayout17.xml" ContentType="application/vnd.openxmlformats-officedocument.presentationml.slideLayout+xml"/>
  <Override PartName="/ppt/slides/slide23.xml" ContentType="application/vnd.openxmlformats-officedocument.presentationml.slide+xml"/>
  <Override PartName="/ppt/slideLayouts/slideLayout9.xml" ContentType="application/vnd.openxmlformats-officedocument.presentationml.slideLayout+xml"/>
  <Override PartName="/ppt/diagrams/colors7.xml" ContentType="application/vnd.openxmlformats-officedocument.drawingml.diagramColors+xml"/>
  <Override PartName="/ppt/diagrams/drawing5.xml" ContentType="application/vnd.ms-office.drawingml.diagramDrawing+xml"/>
  <Override PartName="/ppt/diagrams/drawing7.xml" ContentType="application/vnd.ms-office.drawingml.diagramDrawing+xml"/>
  <Override PartName="/ppt/slides/slide52.xml" ContentType="application/vnd.openxmlformats-officedocument.presentationml.slide+xml"/>
  <Override PartName="/ppt/slides/slide1.xml" ContentType="application/vnd.openxmlformats-officedocument.presentationml.slide+xml"/>
  <Override PartName="/ppt/slides/slide51.xml" ContentType="application/vnd.openxmlformats-officedocument.presentationml.slide+xml"/>
  <Override PartName="/ppt/slides/slide7.xml" ContentType="application/vnd.openxmlformats-officedocument.presentationml.slide+xml"/>
  <Override PartName="/ppt/slides/slide62.xml" ContentType="application/vnd.openxmlformats-officedocument.presentationml.slide+xml"/>
  <Override PartName="/ppt/slides/slide65.xml" ContentType="application/vnd.openxmlformats-officedocument.presentationml.slide+xml"/>
  <Override PartName="/ppt/viewProps.xml" ContentType="application/vnd.openxmlformats-officedocument.presentationml.viewProps+xml"/>
  <Override PartName="/ppt/tableStyles.xml" ContentType="application/vnd.openxmlformats-officedocument.presentationml.tableStyles+xml"/>
  <Override PartName="/ppt/diagrams/data1.xml" ContentType="application/vnd.openxmlformats-officedocument.drawingml.diagramData+xml"/>
  <Override PartName="/ppt/diagrams/quickStyle3.xml" ContentType="application/vnd.openxmlformats-officedocument.drawingml.diagramStyle+xml"/>
  <Override PartName="/ppt/diagrams/layout4.xml" ContentType="application/vnd.openxmlformats-officedocument.drawingml.diagramLayout+xml"/>
  <Override PartName="/ppt/diagrams/quickStyle8.xml" ContentType="application/vnd.openxmlformats-officedocument.drawingml.diagramStyle+xml"/>
  <Override PartName="/ppt/handoutMasters/handoutMaster1.xml" ContentType="application/vnd.openxmlformats-officedocument.presentationml.handoutMaster+xml"/>
  <Override PartName="/ppt/slides/slide13.xml" ContentType="application/vnd.openxmlformats-officedocument.presentationml.slide+xml"/>
  <Override PartName="/ppt/diagrams/quickStyle9.xml" ContentType="application/vnd.openxmlformats-officedocument.drawingml.diagramStyle+xml"/>
  <Override PartName="/ppt/slides/slide20.xml" ContentType="application/vnd.openxmlformats-officedocument.presentationml.slide+xml"/>
  <Override PartName="/ppt/slides/slide17.xml" ContentType="application/vnd.openxmlformats-officedocument.presentationml.slide+xml"/>
  <Override PartName="/ppt/diagrams/data6.xml" ContentType="application/vnd.openxmlformats-officedocument.drawingml.diagramData+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diagrams/data3.xml" ContentType="application/vnd.openxmlformats-officedocument.drawingml.diagramData+xml"/>
  <Override PartName="/ppt/diagrams/quickStyle1.xml" ContentType="application/vnd.openxmlformats-officedocument.drawingml.diagramStyle+xml"/>
  <Override PartName="/ppt/slides/slide61.xml" ContentType="application/vnd.openxmlformats-officedocument.presentationml.slide+xml"/>
  <Override PartName="/ppt/slides/slide43.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9.xml" ContentType="application/vnd.openxmlformats-officedocument.drawingml.diagramColors+xml"/>
  <Override PartName="/ppt/slides/slide37.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diagrams/quickStyle5.xml" ContentType="application/vnd.openxmlformats-officedocument.drawingml.diagramStyl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Layouts/slideLayout16.xml" ContentType="application/vnd.openxmlformats-officedocument.presentationml.slideLayout+xml"/>
  <Override PartName="/ppt/slides/slide56.xml" ContentType="application/vnd.openxmlformats-officedocument.presentationml.slide+xml"/>
  <Override PartName="/ppt/slides/slide31.xml" ContentType="application/vnd.openxmlformats-officedocument.presentationml.slide+xml"/>
  <Default Extension="bin" ContentType="application/vnd.openxmlformats-officedocument.presentationml.printerSettings"/>
  <Override PartName="/ppt/slides/slide53.xml" ContentType="application/vnd.openxmlformats-officedocument.presentationml.slide+xml"/>
  <Override PartName="/ppt/slideLayouts/slideLayout19.xml" ContentType="application/vnd.openxmlformats-officedocument.presentationml.slideLayout+xml"/>
  <Override PartName="/ppt/slides/slide55.xml" ContentType="application/vnd.openxmlformats-officedocument.presentationml.slide+xml"/>
  <Override PartName="/ppt/slides/slide67.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diagrams/data7.xml" ContentType="application/vnd.openxmlformats-officedocument.drawingml.diagramData+xml"/>
  <Override PartName="/ppt/diagrams/colors8.xml" ContentType="application/vnd.openxmlformats-officedocument.drawingml.diagramColors+xml"/>
  <Override PartName="/ppt/theme/theme2.xml" ContentType="application/vnd.openxmlformats-officedocument.theme+xml"/>
  <Override PartName="/ppt/slides/slide2.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diagrams/colors4.xml" ContentType="application/vnd.openxmlformats-officedocument.drawingml.diagramColors+xml"/>
  <Override PartName="/ppt/diagrams/drawing9.xml" ContentType="application/vnd.ms-office.drawingml.diagramDrawing+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s/slide50.xml" ContentType="application/vnd.openxmlformats-officedocument.presentationml.slide+xml"/>
  <Override PartName="/ppt/slides/slide54.xml" ContentType="application/vnd.openxmlformats-officedocument.presentationml.slide+xml"/>
  <Override PartName="/ppt/slides/slide57.xml" ContentType="application/vnd.openxmlformats-officedocument.presentationml.slide+xml"/>
  <Override PartName="/ppt/diagrams/layout2.xml" ContentType="application/vnd.openxmlformats-officedocument.drawingml.diagramLayout+xml"/>
  <Override PartName="/ppt/slides/slide58.xml" ContentType="application/vnd.openxmlformats-officedocument.presentationml.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slides/slide25.xml" ContentType="application/vnd.openxmlformats-officedocument.presentationml.slide+xml"/>
  <Override PartName="/ppt/slides/slide63.xml" ContentType="application/vnd.openxmlformats-officedocument.presentationml.slide+xml"/>
  <Override PartName="/ppt/slides/slide14.xml" ContentType="application/vnd.openxmlformats-officedocument.presentationml.slide+xml"/>
  <Override PartName="/ppt/slides/slide40.xml" ContentType="application/vnd.openxmlformats-officedocument.presentationml.slide+xml"/>
  <Override PartName="/ppt/slideLayouts/slideLayout18.xml" ContentType="application/vnd.openxmlformats-officedocument.presentationml.slideLayout+xml"/>
  <Override PartName="/ppt/diagrams/drawing3.xml" ContentType="application/vnd.ms-office.drawingml.diagramDrawing+xml"/>
  <Override PartName="/ppt/slides/slide34.xml" ContentType="application/vnd.openxmlformats-officedocument.presentationml.slide+xml"/>
  <Override PartName="/ppt/diagrams/quickStyle4.xml" ContentType="application/vnd.openxmlformats-officedocument.drawingml.diagramStyle+xml"/>
  <Override PartName="/ppt/slides/slide44.xml" ContentType="application/vnd.openxmlformats-officedocument.presentationml.slide+xml"/>
  <Override PartName="/ppt/diagrams/data5.xml" ContentType="application/vnd.openxmlformats-officedocument.drawingml.diagramData+xml"/>
  <Override PartName="/ppt/diagrams/data8.xml" ContentType="application/vnd.openxmlformats-officedocument.drawingml.diagramData+xml"/>
  <Override PartName="/ppt/diagrams/colors3.xml" ContentType="application/vnd.openxmlformats-officedocument.drawingml.diagramColors+xml"/>
  <Override PartName="/ppt/diagrams/data9.xml" ContentType="application/vnd.openxmlformats-officedocument.drawingml.diagramData+xml"/>
  <Override PartName="/ppt/diagrams/data4.xml" ContentType="application/vnd.openxmlformats-officedocument.drawingml.diagramData+xml"/>
  <Override PartName="/ppt/slides/slide49.xml" ContentType="application/vnd.openxmlformats-officedocument.presentationml.slide+xml"/>
  <Override PartName="/ppt/diagrams/drawing6.xml" ContentType="application/vnd.ms-office.drawingml.diagramDrawing+xml"/>
  <Override PartName="/ppt/slideLayouts/slideLayout1.xml" ContentType="application/vnd.openxmlformats-officedocument.presentationml.slideLayout+xml"/>
  <Override PartName="/ppt/diagrams/layout5.xml" ContentType="application/vnd.openxmlformats-officedocument.drawingml.diagramLayout+xml"/>
  <Override PartName="/ppt/slides/slide48.xml" ContentType="application/vnd.openxmlformats-officedocument.presentationml.slide+xml"/>
  <Override PartName="/ppt/theme/theme1.xml" ContentType="application/vnd.openxmlformats-officedocument.theme+xml"/>
  <Override PartName="/ppt/diagrams/quickStyle6.xml" ContentType="application/vnd.openxmlformats-officedocument.drawingml.diagramStyle+xml"/>
  <Override PartName="/ppt/presentation.xml" ContentType="application/vnd.openxmlformats-officedocument.presentationml.presentation.main+xml"/>
  <Override PartName="/ppt/diagrams/layout7.xml" ContentType="application/vnd.openxmlformats-officedocument.drawingml.diagramLayout+xml"/>
  <Override PartName="/ppt/slides/slide5.xml" ContentType="application/vnd.openxmlformats-officedocument.presentationml.slide+xml"/>
  <Override PartName="/ppt/diagrams/layout6.xml" ContentType="application/vnd.openxmlformats-officedocument.drawingml.diagramLayout+xml"/>
  <Override PartName="/ppt/slideLayouts/slideLayout7.xml" ContentType="application/vnd.openxmlformats-officedocument.presentationml.slideLayout+xml"/>
  <Override PartName="/ppt/slides/slide59.xml" ContentType="application/vnd.openxmlformats-officedocument.presentationml.slide+xml"/>
  <Default Extension="jpeg" ContentType="image/jpeg"/>
  <Override PartName="/ppt/slides/slide6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diagrams/drawing8.xml" ContentType="application/vnd.ms-office.drawingml.diagramDrawing+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Layouts/slideLayout15.xml" ContentType="application/vnd.openxmlformats-officedocument.presentationml.slideLayout+xml"/>
  <Override PartName="/ppt/diagrams/layout9.xml" ContentType="application/vnd.openxmlformats-officedocument.drawingml.diagramLayout+xml"/>
  <Override PartName="/ppt/slides/slide9.xml" ContentType="application/vnd.openxmlformats-officedocument.presentationml.slide+xml"/>
  <Override PartName="/ppt/slides/slide60.xml" ContentType="application/vnd.openxmlformats-officedocument.presentationml.slide+xml"/>
  <Override PartName="/ppt/diagrams/drawing1.xml" ContentType="application/vnd.ms-office.drawingml.diagramDrawing+xml"/>
  <Override PartName="/ppt/slides/slide24.xml" ContentType="application/vnd.openxmlformats-officedocument.presentationml.slide+xml"/>
  <Override PartName="/ppt/slides/slide39.xml" ContentType="application/vnd.openxmlformats-officedocument.presentationml.slide+xml"/>
  <Override PartName="/ppt/diagrams/layout3.xml" ContentType="application/vnd.openxmlformats-officedocument.drawingml.diagramLayout+xml"/>
  <Override PartName="/ppt/slides/slide32.xml" ContentType="application/vnd.openxmlformats-officedocument.presentationml.slide+xml"/>
  <Override PartName="/ppt/diagrams/colors2.xml" ContentType="application/vnd.openxmlformats-officedocument.drawingml.diagramColors+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Layouts/slideLayout12.xml" ContentType="application/vnd.openxmlformats-officedocument.presentationml.slideLayout+xml"/>
  <Override PartName="/ppt/diagrams/data2.xml" ContentType="application/vnd.openxmlformats-officedocument.drawingml.diagramData+xml"/>
  <Override PartName="/ppt/diagrams/colors5.xml" ContentType="application/vnd.openxmlformats-officedocument.drawingml.diagramColors+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66" r:id="rId1"/>
  </p:sldMasterIdLst>
  <p:handoutMasterIdLst>
    <p:handoutMasterId r:id="rId70"/>
  </p:handoutMasterIdLst>
  <p:sldIdLst>
    <p:sldId id="256" r:id="rId2"/>
    <p:sldId id="353" r:id="rId3"/>
    <p:sldId id="352" r:id="rId4"/>
    <p:sldId id="354" r:id="rId5"/>
    <p:sldId id="355" r:id="rId6"/>
    <p:sldId id="356" r:id="rId7"/>
    <p:sldId id="357" r:id="rId8"/>
    <p:sldId id="358" r:id="rId9"/>
    <p:sldId id="359" r:id="rId10"/>
    <p:sldId id="360" r:id="rId11"/>
    <p:sldId id="361" r:id="rId12"/>
    <p:sldId id="362" r:id="rId13"/>
    <p:sldId id="363" r:id="rId14"/>
    <p:sldId id="364" r:id="rId15"/>
    <p:sldId id="365" r:id="rId16"/>
    <p:sldId id="366" r:id="rId17"/>
    <p:sldId id="367" r:id="rId18"/>
    <p:sldId id="368" r:id="rId19"/>
    <p:sldId id="370" r:id="rId20"/>
    <p:sldId id="371" r:id="rId21"/>
    <p:sldId id="372" r:id="rId22"/>
    <p:sldId id="373" r:id="rId23"/>
    <p:sldId id="338" r:id="rId24"/>
    <p:sldId id="339" r:id="rId25"/>
    <p:sldId id="340" r:id="rId26"/>
    <p:sldId id="341" r:id="rId27"/>
    <p:sldId id="342" r:id="rId28"/>
    <p:sldId id="343" r:id="rId29"/>
    <p:sldId id="344" r:id="rId30"/>
    <p:sldId id="345" r:id="rId31"/>
    <p:sldId id="378" r:id="rId32"/>
    <p:sldId id="346" r:id="rId33"/>
    <p:sldId id="347" r:id="rId34"/>
    <p:sldId id="348" r:id="rId35"/>
    <p:sldId id="349" r:id="rId36"/>
    <p:sldId id="350" r:id="rId37"/>
    <p:sldId id="351" r:id="rId38"/>
    <p:sldId id="261" r:id="rId39"/>
    <p:sldId id="328" r:id="rId40"/>
    <p:sldId id="309" r:id="rId41"/>
    <p:sldId id="326" r:id="rId42"/>
    <p:sldId id="294" r:id="rId43"/>
    <p:sldId id="301" r:id="rId44"/>
    <p:sldId id="330" r:id="rId45"/>
    <p:sldId id="335" r:id="rId46"/>
    <p:sldId id="336" r:id="rId47"/>
    <p:sldId id="337" r:id="rId48"/>
    <p:sldId id="374" r:id="rId49"/>
    <p:sldId id="329" r:id="rId50"/>
    <p:sldId id="334" r:id="rId51"/>
    <p:sldId id="331" r:id="rId52"/>
    <p:sldId id="332" r:id="rId53"/>
    <p:sldId id="303" r:id="rId54"/>
    <p:sldId id="316" r:id="rId55"/>
    <p:sldId id="317" r:id="rId56"/>
    <p:sldId id="320" r:id="rId57"/>
    <p:sldId id="322" r:id="rId58"/>
    <p:sldId id="321" r:id="rId59"/>
    <p:sldId id="305" r:id="rId60"/>
    <p:sldId id="306" r:id="rId61"/>
    <p:sldId id="318" r:id="rId62"/>
    <p:sldId id="307" r:id="rId63"/>
    <p:sldId id="313" r:id="rId64"/>
    <p:sldId id="312" r:id="rId65"/>
    <p:sldId id="314" r:id="rId66"/>
    <p:sldId id="315" r:id="rId67"/>
    <p:sldId id="333" r:id="rId68"/>
    <p:sldId id="375" r:id="rId6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808" autoAdjust="0"/>
    <p:restoredTop sz="94660"/>
  </p:normalViewPr>
  <p:slideViewPr>
    <p:cSldViewPr snapToGrid="0" snapToObjects="1">
      <p:cViewPr>
        <p:scale>
          <a:sx n="100" d="100"/>
          <a:sy n="100" d="100"/>
        </p:scale>
        <p:origin x="-2576" y="-13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64" Type="http://schemas.openxmlformats.org/officeDocument/2006/relationships/slide" Target="slides/slide63.xml"/><Relationship Id="rId60" Type="http://schemas.openxmlformats.org/officeDocument/2006/relationships/slide" Target="slides/slide59.xml"/><Relationship Id="rId39" Type="http://schemas.openxmlformats.org/officeDocument/2006/relationships/slide" Target="slides/slide38.xml"/><Relationship Id="rId70" Type="http://schemas.openxmlformats.org/officeDocument/2006/relationships/handoutMaster" Target="handoutMasters/handoutMaster1.xml"/><Relationship Id="rId7" Type="http://schemas.openxmlformats.org/officeDocument/2006/relationships/slide" Target="slides/slide6.xml"/><Relationship Id="rId43" Type="http://schemas.openxmlformats.org/officeDocument/2006/relationships/slide" Target="slides/slide42.xml"/><Relationship Id="rId74" Type="http://schemas.openxmlformats.org/officeDocument/2006/relationships/theme" Target="theme/theme1.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63" Type="http://schemas.openxmlformats.org/officeDocument/2006/relationships/slide" Target="slides/slide62.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71" Type="http://schemas.openxmlformats.org/officeDocument/2006/relationships/printerSettings" Target="printerSettings/printerSettings1.bin"/><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58" Type="http://schemas.openxmlformats.org/officeDocument/2006/relationships/slide" Target="slides/slide57.xml"/><Relationship Id="rId42" Type="http://schemas.openxmlformats.org/officeDocument/2006/relationships/slide" Target="slides/slide41.xml"/><Relationship Id="rId73" Type="http://schemas.openxmlformats.org/officeDocument/2006/relationships/viewProps" Target="viewProps.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69" Type="http://schemas.openxmlformats.org/officeDocument/2006/relationships/slide" Target="slides/slide68.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57" Type="http://schemas.openxmlformats.org/officeDocument/2006/relationships/slide" Target="slides/slide56.xml"/><Relationship Id="rId59" Type="http://schemas.openxmlformats.org/officeDocument/2006/relationships/slide" Target="slides/slide58.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slide" Target="slides/slide54.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62" Type="http://schemas.openxmlformats.org/officeDocument/2006/relationships/slide" Target="slides/slide61.xml"/><Relationship Id="rId66" Type="http://schemas.openxmlformats.org/officeDocument/2006/relationships/slide" Target="slides/slide65.xml"/><Relationship Id="rId36" Type="http://schemas.openxmlformats.org/officeDocument/2006/relationships/slide" Target="slides/slide35.xml"/><Relationship Id="rId72" Type="http://schemas.openxmlformats.org/officeDocument/2006/relationships/presProps" Target="presProps.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slide" Target="slides/slide55.xml"/><Relationship Id="rId48" Type="http://schemas.openxmlformats.org/officeDocument/2006/relationships/slide" Target="slides/slide47.xml"/><Relationship Id="rId75"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slide" Target="slides/slide51.xml"/><Relationship Id="rId65" Type="http://schemas.openxmlformats.org/officeDocument/2006/relationships/slide" Target="slides/slide64.xml"/><Relationship Id="rId67" Type="http://schemas.openxmlformats.org/officeDocument/2006/relationships/slide" Target="slides/slide66.xml"/><Relationship Id="rId54" Type="http://schemas.openxmlformats.org/officeDocument/2006/relationships/slide" Target="slides/slide53.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61" Type="http://schemas.openxmlformats.org/officeDocument/2006/relationships/slide" Target="slides/slide60.xml"/><Relationship Id="rId53" Type="http://schemas.openxmlformats.org/officeDocument/2006/relationships/slide" Target="slides/slide52.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68" Type="http://schemas.openxmlformats.org/officeDocument/2006/relationships/slide" Target="slides/slide67.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0F8EC9-0601-439D-9EF8-232162B9496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5F5322CF-F93C-41F2-BE9D-3364B6FE68FD}">
      <dgm:prSet phldrT="[Text]"/>
      <dgm:spPr/>
      <dgm:t>
        <a:bodyPr/>
        <a:lstStyle/>
        <a:p>
          <a:r>
            <a:rPr lang="en-US" dirty="0" err="1" smtClean="0"/>
            <a:t>OPAC</a:t>
          </a:r>
          <a:endParaRPr lang="en-US" dirty="0"/>
        </a:p>
      </dgm:t>
    </dgm:pt>
    <dgm:pt modelId="{D4CCB960-B840-4E77-A349-17A8C9D2DF59}" type="parTrans" cxnId="{07440D7A-E1BD-4B13-8F61-3B27E86979EB}">
      <dgm:prSet/>
      <dgm:spPr/>
      <dgm:t>
        <a:bodyPr/>
        <a:lstStyle/>
        <a:p>
          <a:endParaRPr lang="en-US"/>
        </a:p>
      </dgm:t>
    </dgm:pt>
    <dgm:pt modelId="{CDABFBF3-ACF0-45EC-A24D-7477F2221289}" type="sibTrans" cxnId="{07440D7A-E1BD-4B13-8F61-3B27E86979EB}">
      <dgm:prSet/>
      <dgm:spPr>
        <a:solidFill>
          <a:schemeClr val="accent1"/>
        </a:solidFill>
      </dgm:spPr>
      <dgm:t>
        <a:bodyPr/>
        <a:lstStyle/>
        <a:p>
          <a:endParaRPr lang="en-US"/>
        </a:p>
      </dgm:t>
    </dgm:pt>
    <dgm:pt modelId="{12072FBF-9CA6-431A-9FF0-B9492289087E}">
      <dgm:prSet phldrT="[Text]"/>
      <dgm:spPr/>
      <dgm:t>
        <a:bodyPr/>
        <a:lstStyle/>
        <a:p>
          <a:r>
            <a:rPr lang="en-US" dirty="0" smtClean="0"/>
            <a:t>Map MARC fields  from </a:t>
          </a:r>
          <a:r>
            <a:rPr lang="en-US" dirty="0" err="1" smtClean="0"/>
            <a:t>OPAC</a:t>
          </a:r>
          <a:r>
            <a:rPr lang="en-US" dirty="0" smtClean="0"/>
            <a:t> bib records to Dublin Core metadata fields.</a:t>
          </a:r>
          <a:endParaRPr lang="en-US" dirty="0"/>
        </a:p>
      </dgm:t>
    </dgm:pt>
    <dgm:pt modelId="{3EEE1B25-8F53-4E93-ABB9-052F53F81DC0}" type="parTrans" cxnId="{43E8DEE8-F4F4-4E37-886A-28246F4CF355}">
      <dgm:prSet/>
      <dgm:spPr/>
      <dgm:t>
        <a:bodyPr/>
        <a:lstStyle/>
        <a:p>
          <a:endParaRPr lang="en-US"/>
        </a:p>
      </dgm:t>
    </dgm:pt>
    <dgm:pt modelId="{1D533871-EBCE-43FA-AD37-5E56B8164BAC}" type="sibTrans" cxnId="{43E8DEE8-F4F4-4E37-886A-28246F4CF355}">
      <dgm:prSet/>
      <dgm:spPr/>
      <dgm:t>
        <a:bodyPr/>
        <a:lstStyle/>
        <a:p>
          <a:endParaRPr lang="en-US"/>
        </a:p>
      </dgm:t>
    </dgm:pt>
    <dgm:pt modelId="{F751E3CE-6341-4FAF-A5E2-8240502BB501}">
      <dgm:prSet phldrT="[Text]"/>
      <dgm:spPr/>
      <dgm:t>
        <a:bodyPr/>
        <a:lstStyle/>
        <a:p>
          <a:r>
            <a:rPr lang="en-US" dirty="0" smtClean="0"/>
            <a:t>Repository</a:t>
          </a:r>
          <a:endParaRPr lang="en-US" dirty="0"/>
        </a:p>
      </dgm:t>
    </dgm:pt>
    <dgm:pt modelId="{FA265BC1-D886-452F-84DD-AB6444F92C36}" type="parTrans" cxnId="{E99B22C1-3305-4896-91C9-BAE11763A927}">
      <dgm:prSet/>
      <dgm:spPr/>
      <dgm:t>
        <a:bodyPr/>
        <a:lstStyle/>
        <a:p>
          <a:endParaRPr lang="en-US"/>
        </a:p>
      </dgm:t>
    </dgm:pt>
    <dgm:pt modelId="{F4BF29B8-C66A-4DD5-8157-333F2F82B0B8}" type="sibTrans" cxnId="{E99B22C1-3305-4896-91C9-BAE11763A927}">
      <dgm:prSet/>
      <dgm:spPr>
        <a:solidFill>
          <a:schemeClr val="accent1"/>
        </a:solidFill>
      </dgm:spPr>
      <dgm:t>
        <a:bodyPr/>
        <a:lstStyle/>
        <a:p>
          <a:endParaRPr lang="en-US"/>
        </a:p>
      </dgm:t>
    </dgm:pt>
    <dgm:pt modelId="{D735AD5B-B591-4684-9670-0191FCA23AD0}">
      <dgm:prSet phldrT="[Text]"/>
      <dgm:spPr/>
      <dgm:t>
        <a:bodyPr/>
        <a:lstStyle/>
        <a:p>
          <a:r>
            <a:rPr lang="en-US" dirty="0" smtClean="0"/>
            <a:t>Records can be input manually or by batch</a:t>
          </a:r>
          <a:endParaRPr lang="en-US" dirty="0"/>
        </a:p>
      </dgm:t>
    </dgm:pt>
    <dgm:pt modelId="{93244FF5-85A5-4D5F-B677-6915E9B092C8}" type="parTrans" cxnId="{7F4F2514-5972-4EFA-B71A-D4F080D2E6B7}">
      <dgm:prSet/>
      <dgm:spPr/>
      <dgm:t>
        <a:bodyPr/>
        <a:lstStyle/>
        <a:p>
          <a:endParaRPr lang="en-US"/>
        </a:p>
      </dgm:t>
    </dgm:pt>
    <dgm:pt modelId="{7D31AFC7-0388-4D3B-9686-9D7A2F4DE1A2}" type="sibTrans" cxnId="{7F4F2514-5972-4EFA-B71A-D4F080D2E6B7}">
      <dgm:prSet/>
      <dgm:spPr/>
      <dgm:t>
        <a:bodyPr/>
        <a:lstStyle/>
        <a:p>
          <a:endParaRPr lang="en-US"/>
        </a:p>
      </dgm:t>
    </dgm:pt>
    <dgm:pt modelId="{929E98A0-C50D-4F00-A662-4404C4D7CD6E}">
      <dgm:prSet phldrT="[Text]"/>
      <dgm:spPr/>
      <dgm:t>
        <a:bodyPr/>
        <a:lstStyle/>
        <a:p>
          <a:r>
            <a:rPr lang="en-US" dirty="0" smtClean="0"/>
            <a:t>Records include link to </a:t>
          </a:r>
          <a:r>
            <a:rPr lang="en-US" dirty="0" err="1" smtClean="0"/>
            <a:t>OPAC</a:t>
          </a:r>
          <a:r>
            <a:rPr lang="en-US" dirty="0" smtClean="0"/>
            <a:t> for holdings information</a:t>
          </a:r>
          <a:endParaRPr lang="en-US" dirty="0"/>
        </a:p>
      </dgm:t>
    </dgm:pt>
    <dgm:pt modelId="{D4BA8514-F2C6-4B84-B149-147AA5105E54}" type="parTrans" cxnId="{1526E19D-754C-4F3B-86A9-DE1FB9122D09}">
      <dgm:prSet/>
      <dgm:spPr/>
      <dgm:t>
        <a:bodyPr/>
        <a:lstStyle/>
        <a:p>
          <a:endParaRPr lang="en-US"/>
        </a:p>
      </dgm:t>
    </dgm:pt>
    <dgm:pt modelId="{3F38B355-CFC7-4466-A923-87A709670F3B}" type="sibTrans" cxnId="{1526E19D-754C-4F3B-86A9-DE1FB9122D09}">
      <dgm:prSet/>
      <dgm:spPr/>
      <dgm:t>
        <a:bodyPr/>
        <a:lstStyle/>
        <a:p>
          <a:endParaRPr lang="en-US"/>
        </a:p>
      </dgm:t>
    </dgm:pt>
    <dgm:pt modelId="{61330DAB-3320-4EBB-A619-D7D2272E403B}">
      <dgm:prSet phldrT="[Text]"/>
      <dgm:spPr/>
      <dgm:t>
        <a:bodyPr/>
        <a:lstStyle/>
        <a:p>
          <a:r>
            <a:rPr lang="en-US" dirty="0" smtClean="0"/>
            <a:t>Search Engines</a:t>
          </a:r>
          <a:endParaRPr lang="en-US" dirty="0"/>
        </a:p>
      </dgm:t>
    </dgm:pt>
    <dgm:pt modelId="{862A9CA1-974E-4ACE-AA29-0C94B9E18C6D}" type="parTrans" cxnId="{8FF3E131-9D82-43AA-B4FD-A80BF6FC62B3}">
      <dgm:prSet/>
      <dgm:spPr/>
      <dgm:t>
        <a:bodyPr/>
        <a:lstStyle/>
        <a:p>
          <a:endParaRPr lang="en-US"/>
        </a:p>
      </dgm:t>
    </dgm:pt>
    <dgm:pt modelId="{1CFC6079-06E9-4ADF-8015-4107534E5653}" type="sibTrans" cxnId="{8FF3E131-9D82-43AA-B4FD-A80BF6FC62B3}">
      <dgm:prSet/>
      <dgm:spPr/>
      <dgm:t>
        <a:bodyPr/>
        <a:lstStyle/>
        <a:p>
          <a:endParaRPr lang="en-US"/>
        </a:p>
      </dgm:t>
    </dgm:pt>
    <dgm:pt modelId="{8BCD34A8-4228-4965-964A-169C7AA516B9}">
      <dgm:prSet phldrT="[Text]"/>
      <dgm:spPr/>
      <dgm:t>
        <a:bodyPr/>
        <a:lstStyle/>
        <a:p>
          <a:r>
            <a:rPr lang="en-US" dirty="0" smtClean="0"/>
            <a:t>Records available at </a:t>
          </a:r>
          <a:r>
            <a:rPr lang="en-US" dirty="0" err="1" smtClean="0"/>
            <a:t>WorldCat</a:t>
          </a:r>
          <a:r>
            <a:rPr lang="en-US" dirty="0" smtClean="0"/>
            <a:t> website</a:t>
          </a:r>
          <a:endParaRPr lang="en-US" dirty="0"/>
        </a:p>
      </dgm:t>
    </dgm:pt>
    <dgm:pt modelId="{AC3DB471-2BBE-46A6-A385-90CB63211E71}" type="parTrans" cxnId="{06EB6112-48B7-4011-8D02-201924DF5C7F}">
      <dgm:prSet/>
      <dgm:spPr/>
      <dgm:t>
        <a:bodyPr/>
        <a:lstStyle/>
        <a:p>
          <a:endParaRPr lang="en-US"/>
        </a:p>
      </dgm:t>
    </dgm:pt>
    <dgm:pt modelId="{4FBF47EC-A4CC-4DA2-84E9-2E1CF605F703}" type="sibTrans" cxnId="{06EB6112-48B7-4011-8D02-201924DF5C7F}">
      <dgm:prSet/>
      <dgm:spPr/>
      <dgm:t>
        <a:bodyPr/>
        <a:lstStyle/>
        <a:p>
          <a:endParaRPr lang="en-US"/>
        </a:p>
      </dgm:t>
    </dgm:pt>
    <dgm:pt modelId="{D85A21E0-6344-49BC-9F68-4A3C3D2CF7DE}">
      <dgm:prSet phldrT="[Text]"/>
      <dgm:spPr/>
      <dgm:t>
        <a:bodyPr/>
        <a:lstStyle/>
        <a:p>
          <a:endParaRPr lang="en-US" dirty="0"/>
        </a:p>
      </dgm:t>
    </dgm:pt>
    <dgm:pt modelId="{471D41E6-EE12-448F-BC59-EAC03984F971}" type="parTrans" cxnId="{9BD9015B-62EB-42A8-B090-712481AB6584}">
      <dgm:prSet/>
      <dgm:spPr/>
      <dgm:t>
        <a:bodyPr/>
        <a:lstStyle/>
        <a:p>
          <a:endParaRPr lang="en-US"/>
        </a:p>
      </dgm:t>
    </dgm:pt>
    <dgm:pt modelId="{32654435-EF78-4F24-8BAA-1C60B8688DC3}" type="sibTrans" cxnId="{9BD9015B-62EB-42A8-B090-712481AB6584}">
      <dgm:prSet/>
      <dgm:spPr/>
      <dgm:t>
        <a:bodyPr/>
        <a:lstStyle/>
        <a:p>
          <a:endParaRPr lang="en-US"/>
        </a:p>
      </dgm:t>
    </dgm:pt>
    <dgm:pt modelId="{6E3E6171-ED5E-4424-9129-098BA8B0E21C}">
      <dgm:prSet phldrT="[Text]"/>
      <dgm:spPr/>
      <dgm:t>
        <a:bodyPr/>
        <a:lstStyle/>
        <a:p>
          <a:endParaRPr lang="en-US" dirty="0"/>
        </a:p>
      </dgm:t>
    </dgm:pt>
    <dgm:pt modelId="{4AB03471-9F12-4EB4-8A1D-EB278E41433B}" type="parTrans" cxnId="{FD4DAB61-69FA-458C-BB76-A54F4486F319}">
      <dgm:prSet/>
      <dgm:spPr/>
      <dgm:t>
        <a:bodyPr/>
        <a:lstStyle/>
        <a:p>
          <a:endParaRPr lang="en-US"/>
        </a:p>
      </dgm:t>
    </dgm:pt>
    <dgm:pt modelId="{57D76E47-BF0E-45E7-8E55-EFB594A9E316}" type="sibTrans" cxnId="{FD4DAB61-69FA-458C-BB76-A54F4486F319}">
      <dgm:prSet/>
      <dgm:spPr/>
      <dgm:t>
        <a:bodyPr/>
        <a:lstStyle/>
        <a:p>
          <a:endParaRPr lang="en-US"/>
        </a:p>
      </dgm:t>
    </dgm:pt>
    <dgm:pt modelId="{A9C34897-D371-494F-A5E4-56EE370EA74C}" type="pres">
      <dgm:prSet presAssocID="{BC0F8EC9-0601-439D-9EF8-232162B94960}" presName="Name0" presStyleCnt="0">
        <dgm:presLayoutVars>
          <dgm:dir/>
          <dgm:animLvl val="lvl"/>
          <dgm:resizeHandles val="exact"/>
        </dgm:presLayoutVars>
      </dgm:prSet>
      <dgm:spPr/>
      <dgm:t>
        <a:bodyPr/>
        <a:lstStyle/>
        <a:p>
          <a:endParaRPr lang="en-US"/>
        </a:p>
      </dgm:t>
    </dgm:pt>
    <dgm:pt modelId="{3D2D73B6-F090-48AE-BCE8-0700D93FE49A}" type="pres">
      <dgm:prSet presAssocID="{BC0F8EC9-0601-439D-9EF8-232162B94960}" presName="tSp" presStyleCnt="0"/>
      <dgm:spPr/>
    </dgm:pt>
    <dgm:pt modelId="{466DE39B-FD08-46A9-AA3C-EFA207BEDE2A}" type="pres">
      <dgm:prSet presAssocID="{BC0F8EC9-0601-439D-9EF8-232162B94960}" presName="bSp" presStyleCnt="0"/>
      <dgm:spPr/>
    </dgm:pt>
    <dgm:pt modelId="{96D3F9B6-9CCE-4A00-8A1B-4B78C9D56817}" type="pres">
      <dgm:prSet presAssocID="{BC0F8EC9-0601-439D-9EF8-232162B94960}" presName="process" presStyleCnt="0"/>
      <dgm:spPr/>
    </dgm:pt>
    <dgm:pt modelId="{3DCB4F60-5DF3-4276-926C-494B0D37A3AC}" type="pres">
      <dgm:prSet presAssocID="{5F5322CF-F93C-41F2-BE9D-3364B6FE68FD}" presName="composite1" presStyleCnt="0"/>
      <dgm:spPr/>
    </dgm:pt>
    <dgm:pt modelId="{1AD78084-F90C-4031-875C-CD384E52E64B}" type="pres">
      <dgm:prSet presAssocID="{5F5322CF-F93C-41F2-BE9D-3364B6FE68FD}" presName="dummyNode1" presStyleLbl="node1" presStyleIdx="0" presStyleCnt="3"/>
      <dgm:spPr/>
    </dgm:pt>
    <dgm:pt modelId="{82424E2C-11B1-484C-851A-E518A6329968}" type="pres">
      <dgm:prSet presAssocID="{5F5322CF-F93C-41F2-BE9D-3364B6FE68FD}" presName="childNode1" presStyleLbl="bgAcc1" presStyleIdx="0" presStyleCnt="3">
        <dgm:presLayoutVars>
          <dgm:bulletEnabled val="1"/>
        </dgm:presLayoutVars>
      </dgm:prSet>
      <dgm:spPr/>
      <dgm:t>
        <a:bodyPr/>
        <a:lstStyle/>
        <a:p>
          <a:endParaRPr lang="en-US"/>
        </a:p>
      </dgm:t>
    </dgm:pt>
    <dgm:pt modelId="{A96A58D7-3C35-48A2-9159-DAE6233EEF54}" type="pres">
      <dgm:prSet presAssocID="{5F5322CF-F93C-41F2-BE9D-3364B6FE68FD}" presName="childNode1tx" presStyleLbl="bgAcc1" presStyleIdx="0" presStyleCnt="3">
        <dgm:presLayoutVars>
          <dgm:bulletEnabled val="1"/>
        </dgm:presLayoutVars>
      </dgm:prSet>
      <dgm:spPr/>
      <dgm:t>
        <a:bodyPr/>
        <a:lstStyle/>
        <a:p>
          <a:endParaRPr lang="en-US"/>
        </a:p>
      </dgm:t>
    </dgm:pt>
    <dgm:pt modelId="{38674A0B-8165-4AAA-989B-0C30F65EF79C}" type="pres">
      <dgm:prSet presAssocID="{5F5322CF-F93C-41F2-BE9D-3364B6FE68FD}" presName="parentNode1" presStyleLbl="node1" presStyleIdx="0" presStyleCnt="3">
        <dgm:presLayoutVars>
          <dgm:chMax val="1"/>
          <dgm:bulletEnabled val="1"/>
        </dgm:presLayoutVars>
      </dgm:prSet>
      <dgm:spPr/>
      <dgm:t>
        <a:bodyPr/>
        <a:lstStyle/>
        <a:p>
          <a:endParaRPr lang="en-US"/>
        </a:p>
      </dgm:t>
    </dgm:pt>
    <dgm:pt modelId="{93628573-9F27-4A3C-BBDB-127B51B36869}" type="pres">
      <dgm:prSet presAssocID="{5F5322CF-F93C-41F2-BE9D-3364B6FE68FD}" presName="connSite1" presStyleCnt="0"/>
      <dgm:spPr/>
    </dgm:pt>
    <dgm:pt modelId="{2F5E0847-EF9F-4DFC-85D9-BA7A2102ADE6}" type="pres">
      <dgm:prSet presAssocID="{CDABFBF3-ACF0-45EC-A24D-7477F2221289}" presName="Name9" presStyleLbl="sibTrans2D1" presStyleIdx="0" presStyleCnt="2" custLinFactNeighborX="-1237" custLinFactNeighborY="-3034"/>
      <dgm:spPr/>
      <dgm:t>
        <a:bodyPr/>
        <a:lstStyle/>
        <a:p>
          <a:endParaRPr lang="en-US"/>
        </a:p>
      </dgm:t>
    </dgm:pt>
    <dgm:pt modelId="{7B1373CD-DC27-46FB-88F2-56419E1A4B31}" type="pres">
      <dgm:prSet presAssocID="{F751E3CE-6341-4FAF-A5E2-8240502BB501}" presName="composite2" presStyleCnt="0"/>
      <dgm:spPr/>
    </dgm:pt>
    <dgm:pt modelId="{2EBE13C6-9C1A-4C70-8D75-A909D96DF880}" type="pres">
      <dgm:prSet presAssocID="{F751E3CE-6341-4FAF-A5E2-8240502BB501}" presName="dummyNode2" presStyleLbl="node1" presStyleIdx="0" presStyleCnt="3"/>
      <dgm:spPr/>
    </dgm:pt>
    <dgm:pt modelId="{22F1B86B-9E61-4525-9FD4-96A547A8B4BC}" type="pres">
      <dgm:prSet presAssocID="{F751E3CE-6341-4FAF-A5E2-8240502BB501}" presName="childNode2" presStyleLbl="bgAcc1" presStyleIdx="1" presStyleCnt="3">
        <dgm:presLayoutVars>
          <dgm:bulletEnabled val="1"/>
        </dgm:presLayoutVars>
      </dgm:prSet>
      <dgm:spPr/>
      <dgm:t>
        <a:bodyPr/>
        <a:lstStyle/>
        <a:p>
          <a:endParaRPr lang="en-US"/>
        </a:p>
      </dgm:t>
    </dgm:pt>
    <dgm:pt modelId="{7B7614C2-15FB-4DEE-B3D4-2CA4D622290B}" type="pres">
      <dgm:prSet presAssocID="{F751E3CE-6341-4FAF-A5E2-8240502BB501}" presName="childNode2tx" presStyleLbl="bgAcc1" presStyleIdx="1" presStyleCnt="3">
        <dgm:presLayoutVars>
          <dgm:bulletEnabled val="1"/>
        </dgm:presLayoutVars>
      </dgm:prSet>
      <dgm:spPr/>
      <dgm:t>
        <a:bodyPr/>
        <a:lstStyle/>
        <a:p>
          <a:endParaRPr lang="en-US"/>
        </a:p>
      </dgm:t>
    </dgm:pt>
    <dgm:pt modelId="{62243DE8-76E5-4209-AE2D-96F406EF6DA9}" type="pres">
      <dgm:prSet presAssocID="{F751E3CE-6341-4FAF-A5E2-8240502BB501}" presName="parentNode2" presStyleLbl="node1" presStyleIdx="1" presStyleCnt="3">
        <dgm:presLayoutVars>
          <dgm:chMax val="0"/>
          <dgm:bulletEnabled val="1"/>
        </dgm:presLayoutVars>
      </dgm:prSet>
      <dgm:spPr/>
      <dgm:t>
        <a:bodyPr/>
        <a:lstStyle/>
        <a:p>
          <a:endParaRPr lang="en-US"/>
        </a:p>
      </dgm:t>
    </dgm:pt>
    <dgm:pt modelId="{29A43A21-0698-4A08-A396-C70AB4766150}" type="pres">
      <dgm:prSet presAssocID="{F751E3CE-6341-4FAF-A5E2-8240502BB501}" presName="connSite2" presStyleCnt="0"/>
      <dgm:spPr/>
    </dgm:pt>
    <dgm:pt modelId="{E64F1462-EFEA-4CE0-91FA-0ADD75808B5F}" type="pres">
      <dgm:prSet presAssocID="{F4BF29B8-C66A-4DD5-8157-333F2F82B0B8}" presName="Name18" presStyleLbl="sibTrans2D1" presStyleIdx="1" presStyleCnt="2" custScaleX="116144" custLinFactNeighborX="380" custLinFactNeighborY="6878"/>
      <dgm:spPr/>
      <dgm:t>
        <a:bodyPr/>
        <a:lstStyle/>
        <a:p>
          <a:endParaRPr lang="en-US"/>
        </a:p>
      </dgm:t>
    </dgm:pt>
    <dgm:pt modelId="{0A526473-9040-4C40-AAF7-3770D7EF43E6}" type="pres">
      <dgm:prSet presAssocID="{61330DAB-3320-4EBB-A619-D7D2272E403B}" presName="composite1" presStyleCnt="0"/>
      <dgm:spPr/>
    </dgm:pt>
    <dgm:pt modelId="{DC81E8BC-3E57-4FBF-BBC4-0166942F8681}" type="pres">
      <dgm:prSet presAssocID="{61330DAB-3320-4EBB-A619-D7D2272E403B}" presName="dummyNode1" presStyleLbl="node1" presStyleIdx="1" presStyleCnt="3"/>
      <dgm:spPr/>
    </dgm:pt>
    <dgm:pt modelId="{2A1AB7DA-736B-4A53-8C9D-FBF310FE5B49}" type="pres">
      <dgm:prSet presAssocID="{61330DAB-3320-4EBB-A619-D7D2272E403B}" presName="childNode1" presStyleLbl="bgAcc1" presStyleIdx="2" presStyleCnt="3" custLinFactNeighborX="-2001">
        <dgm:presLayoutVars>
          <dgm:bulletEnabled val="1"/>
        </dgm:presLayoutVars>
      </dgm:prSet>
      <dgm:spPr/>
      <dgm:t>
        <a:bodyPr/>
        <a:lstStyle/>
        <a:p>
          <a:endParaRPr lang="en-US"/>
        </a:p>
      </dgm:t>
    </dgm:pt>
    <dgm:pt modelId="{E1FF10D7-5A5F-4C37-9846-A3F3D508F28F}" type="pres">
      <dgm:prSet presAssocID="{61330DAB-3320-4EBB-A619-D7D2272E403B}" presName="childNode1tx" presStyleLbl="bgAcc1" presStyleIdx="2" presStyleCnt="3">
        <dgm:presLayoutVars>
          <dgm:bulletEnabled val="1"/>
        </dgm:presLayoutVars>
      </dgm:prSet>
      <dgm:spPr/>
      <dgm:t>
        <a:bodyPr/>
        <a:lstStyle/>
        <a:p>
          <a:endParaRPr lang="en-US"/>
        </a:p>
      </dgm:t>
    </dgm:pt>
    <dgm:pt modelId="{79B52E38-98D5-4CD7-BE41-13AA349793A9}" type="pres">
      <dgm:prSet presAssocID="{61330DAB-3320-4EBB-A619-D7D2272E403B}" presName="parentNode1" presStyleLbl="node1" presStyleIdx="2" presStyleCnt="3">
        <dgm:presLayoutVars>
          <dgm:chMax val="1"/>
          <dgm:bulletEnabled val="1"/>
        </dgm:presLayoutVars>
      </dgm:prSet>
      <dgm:spPr/>
      <dgm:t>
        <a:bodyPr/>
        <a:lstStyle/>
        <a:p>
          <a:endParaRPr lang="en-US"/>
        </a:p>
      </dgm:t>
    </dgm:pt>
    <dgm:pt modelId="{A8949C92-98E3-4EB6-AC7F-C7FA79C361AB}" type="pres">
      <dgm:prSet presAssocID="{61330DAB-3320-4EBB-A619-D7D2272E403B}" presName="connSite1" presStyleCnt="0"/>
      <dgm:spPr/>
    </dgm:pt>
  </dgm:ptLst>
  <dgm:cxnLst>
    <dgm:cxn modelId="{9BD9015B-62EB-42A8-B090-712481AB6584}" srcId="{61330DAB-3320-4EBB-A619-D7D2272E403B}" destId="{D85A21E0-6344-49BC-9F68-4A3C3D2CF7DE}" srcOrd="0" destOrd="0" parTransId="{471D41E6-EE12-448F-BC59-EAC03984F971}" sibTransId="{32654435-EF78-4F24-8BAA-1C60B8688DC3}"/>
    <dgm:cxn modelId="{1526E19D-754C-4F3B-86A9-DE1FB9122D09}" srcId="{F751E3CE-6341-4FAF-A5E2-8240502BB501}" destId="{929E98A0-C50D-4F00-A662-4404C4D7CD6E}" srcOrd="1" destOrd="0" parTransId="{D4BA8514-F2C6-4B84-B149-147AA5105E54}" sibTransId="{3F38B355-CFC7-4466-A923-87A709670F3B}"/>
    <dgm:cxn modelId="{FD16182A-4464-3043-B3CA-421918703535}" type="presOf" srcId="{929E98A0-C50D-4F00-A662-4404C4D7CD6E}" destId="{7B7614C2-15FB-4DEE-B3D4-2CA4D622290B}" srcOrd="1" destOrd="1" presId="urn:microsoft.com/office/officeart/2005/8/layout/hProcess4"/>
    <dgm:cxn modelId="{E0F5CE51-BCF8-BD45-8511-7A40FFBC64EE}" type="presOf" srcId="{61330DAB-3320-4EBB-A619-D7D2272E403B}" destId="{79B52E38-98D5-4CD7-BE41-13AA349793A9}" srcOrd="0" destOrd="0" presId="urn:microsoft.com/office/officeart/2005/8/layout/hProcess4"/>
    <dgm:cxn modelId="{1592C32B-0AF8-0B40-A64C-B516C9EFBD67}" type="presOf" srcId="{D85A21E0-6344-49BC-9F68-4A3C3D2CF7DE}" destId="{E1FF10D7-5A5F-4C37-9846-A3F3D508F28F}" srcOrd="1" destOrd="0" presId="urn:microsoft.com/office/officeart/2005/8/layout/hProcess4"/>
    <dgm:cxn modelId="{7A7B7F31-ACC1-DB44-9E85-8F875E1630C6}" type="presOf" srcId="{929E98A0-C50D-4F00-A662-4404C4D7CD6E}" destId="{22F1B86B-9E61-4525-9FD4-96A547A8B4BC}" srcOrd="0" destOrd="1" presId="urn:microsoft.com/office/officeart/2005/8/layout/hProcess4"/>
    <dgm:cxn modelId="{632B73AC-A3AB-7E44-BB78-E8BCFDB6F3C0}" type="presOf" srcId="{D85A21E0-6344-49BC-9F68-4A3C3D2CF7DE}" destId="{2A1AB7DA-736B-4A53-8C9D-FBF310FE5B49}" srcOrd="0" destOrd="0" presId="urn:microsoft.com/office/officeart/2005/8/layout/hProcess4"/>
    <dgm:cxn modelId="{289753D3-1FCF-9243-9FB6-0C56D267784D}" type="presOf" srcId="{8BCD34A8-4228-4965-964A-169C7AA516B9}" destId="{E1FF10D7-5A5F-4C37-9846-A3F3D508F28F}" srcOrd="1" destOrd="1" presId="urn:microsoft.com/office/officeart/2005/8/layout/hProcess4"/>
    <dgm:cxn modelId="{F04E5E7D-DC02-DA4B-A8CE-1D71D1CC7522}" type="presOf" srcId="{12072FBF-9CA6-431A-9FF0-B9492289087E}" destId="{A96A58D7-3C35-48A2-9159-DAE6233EEF54}" srcOrd="1" destOrd="1" presId="urn:microsoft.com/office/officeart/2005/8/layout/hProcess4"/>
    <dgm:cxn modelId="{E0C49067-F7B6-EB4A-84ED-C6E6EC9DD833}" type="presOf" srcId="{5F5322CF-F93C-41F2-BE9D-3364B6FE68FD}" destId="{38674A0B-8165-4AAA-989B-0C30F65EF79C}" srcOrd="0" destOrd="0" presId="urn:microsoft.com/office/officeart/2005/8/layout/hProcess4"/>
    <dgm:cxn modelId="{D69A5AA4-3AD0-3E4E-B66E-3D71ADCE24AD}" type="presOf" srcId="{F4BF29B8-C66A-4DD5-8157-333F2F82B0B8}" destId="{E64F1462-EFEA-4CE0-91FA-0ADD75808B5F}" srcOrd="0" destOrd="0" presId="urn:microsoft.com/office/officeart/2005/8/layout/hProcess4"/>
    <dgm:cxn modelId="{F4F59805-6B85-9344-AABE-4C79E4D0B45D}" type="presOf" srcId="{D735AD5B-B591-4684-9670-0191FCA23AD0}" destId="{7B7614C2-15FB-4DEE-B3D4-2CA4D622290B}" srcOrd="1" destOrd="0" presId="urn:microsoft.com/office/officeart/2005/8/layout/hProcess4"/>
    <dgm:cxn modelId="{8FF3E131-9D82-43AA-B4FD-A80BF6FC62B3}" srcId="{BC0F8EC9-0601-439D-9EF8-232162B94960}" destId="{61330DAB-3320-4EBB-A619-D7D2272E403B}" srcOrd="2" destOrd="0" parTransId="{862A9CA1-974E-4ACE-AA29-0C94B9E18C6D}" sibTransId="{1CFC6079-06E9-4ADF-8015-4107534E5653}"/>
    <dgm:cxn modelId="{42459C97-8126-1549-A932-DA186F3A0B98}" type="presOf" srcId="{BC0F8EC9-0601-439D-9EF8-232162B94960}" destId="{A9C34897-D371-494F-A5E4-56EE370EA74C}" srcOrd="0" destOrd="0" presId="urn:microsoft.com/office/officeart/2005/8/layout/hProcess4"/>
    <dgm:cxn modelId="{5D1BD205-5D45-7E49-924B-6C4C18D9C58C}" type="presOf" srcId="{6E3E6171-ED5E-4424-9129-098BA8B0E21C}" destId="{82424E2C-11B1-484C-851A-E518A6329968}" srcOrd="0" destOrd="0" presId="urn:microsoft.com/office/officeart/2005/8/layout/hProcess4"/>
    <dgm:cxn modelId="{C2EB64FD-59F3-6746-B5CB-C2BDD7FECF1F}" type="presOf" srcId="{6E3E6171-ED5E-4424-9129-098BA8B0E21C}" destId="{A96A58D7-3C35-48A2-9159-DAE6233EEF54}" srcOrd="1" destOrd="0" presId="urn:microsoft.com/office/officeart/2005/8/layout/hProcess4"/>
    <dgm:cxn modelId="{186E30C6-2EF3-2441-93AE-098C7048FA3C}" type="presOf" srcId="{8BCD34A8-4228-4965-964A-169C7AA516B9}" destId="{2A1AB7DA-736B-4A53-8C9D-FBF310FE5B49}" srcOrd="0" destOrd="1" presId="urn:microsoft.com/office/officeart/2005/8/layout/hProcess4"/>
    <dgm:cxn modelId="{923833B6-DF4F-BE49-ADF2-D79A538D9F7B}" type="presOf" srcId="{D735AD5B-B591-4684-9670-0191FCA23AD0}" destId="{22F1B86B-9E61-4525-9FD4-96A547A8B4BC}" srcOrd="0" destOrd="0" presId="urn:microsoft.com/office/officeart/2005/8/layout/hProcess4"/>
    <dgm:cxn modelId="{07440D7A-E1BD-4B13-8F61-3B27E86979EB}" srcId="{BC0F8EC9-0601-439D-9EF8-232162B94960}" destId="{5F5322CF-F93C-41F2-BE9D-3364B6FE68FD}" srcOrd="0" destOrd="0" parTransId="{D4CCB960-B840-4E77-A349-17A8C9D2DF59}" sibTransId="{CDABFBF3-ACF0-45EC-A24D-7477F2221289}"/>
    <dgm:cxn modelId="{51995683-8ECC-1541-B77E-D78638C82EA7}" type="presOf" srcId="{12072FBF-9CA6-431A-9FF0-B9492289087E}" destId="{82424E2C-11B1-484C-851A-E518A6329968}" srcOrd="0" destOrd="1" presId="urn:microsoft.com/office/officeart/2005/8/layout/hProcess4"/>
    <dgm:cxn modelId="{849334BC-4D9B-7A4F-BDA2-2955213FB3BD}" type="presOf" srcId="{CDABFBF3-ACF0-45EC-A24D-7477F2221289}" destId="{2F5E0847-EF9F-4DFC-85D9-BA7A2102ADE6}" srcOrd="0" destOrd="0" presId="urn:microsoft.com/office/officeart/2005/8/layout/hProcess4"/>
    <dgm:cxn modelId="{FD4DAB61-69FA-458C-BB76-A54F4486F319}" srcId="{5F5322CF-F93C-41F2-BE9D-3364B6FE68FD}" destId="{6E3E6171-ED5E-4424-9129-098BA8B0E21C}" srcOrd="0" destOrd="0" parTransId="{4AB03471-9F12-4EB4-8A1D-EB278E41433B}" sibTransId="{57D76E47-BF0E-45E7-8E55-EFB594A9E316}"/>
    <dgm:cxn modelId="{63810DF2-0342-9B4D-8D12-DCD093DA58B3}" type="presOf" srcId="{F751E3CE-6341-4FAF-A5E2-8240502BB501}" destId="{62243DE8-76E5-4209-AE2D-96F406EF6DA9}" srcOrd="0" destOrd="0" presId="urn:microsoft.com/office/officeart/2005/8/layout/hProcess4"/>
    <dgm:cxn modelId="{43E8DEE8-F4F4-4E37-886A-28246F4CF355}" srcId="{5F5322CF-F93C-41F2-BE9D-3364B6FE68FD}" destId="{12072FBF-9CA6-431A-9FF0-B9492289087E}" srcOrd="1" destOrd="0" parTransId="{3EEE1B25-8F53-4E93-ABB9-052F53F81DC0}" sibTransId="{1D533871-EBCE-43FA-AD37-5E56B8164BAC}"/>
    <dgm:cxn modelId="{7F4F2514-5972-4EFA-B71A-D4F080D2E6B7}" srcId="{F751E3CE-6341-4FAF-A5E2-8240502BB501}" destId="{D735AD5B-B591-4684-9670-0191FCA23AD0}" srcOrd="0" destOrd="0" parTransId="{93244FF5-85A5-4D5F-B677-6915E9B092C8}" sibTransId="{7D31AFC7-0388-4D3B-9686-9D7A2F4DE1A2}"/>
    <dgm:cxn modelId="{E99B22C1-3305-4896-91C9-BAE11763A927}" srcId="{BC0F8EC9-0601-439D-9EF8-232162B94960}" destId="{F751E3CE-6341-4FAF-A5E2-8240502BB501}" srcOrd="1" destOrd="0" parTransId="{FA265BC1-D886-452F-84DD-AB6444F92C36}" sibTransId="{F4BF29B8-C66A-4DD5-8157-333F2F82B0B8}"/>
    <dgm:cxn modelId="{06EB6112-48B7-4011-8D02-201924DF5C7F}" srcId="{61330DAB-3320-4EBB-A619-D7D2272E403B}" destId="{8BCD34A8-4228-4965-964A-169C7AA516B9}" srcOrd="1" destOrd="0" parTransId="{AC3DB471-2BBE-46A6-A385-90CB63211E71}" sibTransId="{4FBF47EC-A4CC-4DA2-84E9-2E1CF605F703}"/>
    <dgm:cxn modelId="{31F7FB14-5FBE-1442-9FD8-EB34B17180E8}" type="presParOf" srcId="{A9C34897-D371-494F-A5E4-56EE370EA74C}" destId="{3D2D73B6-F090-48AE-BCE8-0700D93FE49A}" srcOrd="0" destOrd="0" presId="urn:microsoft.com/office/officeart/2005/8/layout/hProcess4"/>
    <dgm:cxn modelId="{720B6432-5564-1747-88A8-C4BF3DF2B82F}" type="presParOf" srcId="{A9C34897-D371-494F-A5E4-56EE370EA74C}" destId="{466DE39B-FD08-46A9-AA3C-EFA207BEDE2A}" srcOrd="1" destOrd="0" presId="urn:microsoft.com/office/officeart/2005/8/layout/hProcess4"/>
    <dgm:cxn modelId="{FA365D48-FC71-D642-90B3-957D4F3B24E9}" type="presParOf" srcId="{A9C34897-D371-494F-A5E4-56EE370EA74C}" destId="{96D3F9B6-9CCE-4A00-8A1B-4B78C9D56817}" srcOrd="2" destOrd="0" presId="urn:microsoft.com/office/officeart/2005/8/layout/hProcess4"/>
    <dgm:cxn modelId="{3DF7B45D-5E3A-D046-8228-6A0B9C10E07A}" type="presParOf" srcId="{96D3F9B6-9CCE-4A00-8A1B-4B78C9D56817}" destId="{3DCB4F60-5DF3-4276-926C-494B0D37A3AC}" srcOrd="0" destOrd="0" presId="urn:microsoft.com/office/officeart/2005/8/layout/hProcess4"/>
    <dgm:cxn modelId="{8946CD01-FD4D-8F47-8276-AF538BB5D60D}" type="presParOf" srcId="{3DCB4F60-5DF3-4276-926C-494B0D37A3AC}" destId="{1AD78084-F90C-4031-875C-CD384E52E64B}" srcOrd="0" destOrd="0" presId="urn:microsoft.com/office/officeart/2005/8/layout/hProcess4"/>
    <dgm:cxn modelId="{3DDB4B32-6BD4-A045-A494-91CB5962A7A7}" type="presParOf" srcId="{3DCB4F60-5DF3-4276-926C-494B0D37A3AC}" destId="{82424E2C-11B1-484C-851A-E518A6329968}" srcOrd="1" destOrd="0" presId="urn:microsoft.com/office/officeart/2005/8/layout/hProcess4"/>
    <dgm:cxn modelId="{2B05FAE3-7DA9-E048-A2A1-05E7A15EB157}" type="presParOf" srcId="{3DCB4F60-5DF3-4276-926C-494B0D37A3AC}" destId="{A96A58D7-3C35-48A2-9159-DAE6233EEF54}" srcOrd="2" destOrd="0" presId="urn:microsoft.com/office/officeart/2005/8/layout/hProcess4"/>
    <dgm:cxn modelId="{265E116B-1D22-4C4E-A4EC-8545258C0A65}" type="presParOf" srcId="{3DCB4F60-5DF3-4276-926C-494B0D37A3AC}" destId="{38674A0B-8165-4AAA-989B-0C30F65EF79C}" srcOrd="3" destOrd="0" presId="urn:microsoft.com/office/officeart/2005/8/layout/hProcess4"/>
    <dgm:cxn modelId="{E08B8F10-413C-E849-9EDC-87411A4A277A}" type="presParOf" srcId="{3DCB4F60-5DF3-4276-926C-494B0D37A3AC}" destId="{93628573-9F27-4A3C-BBDB-127B51B36869}" srcOrd="4" destOrd="0" presId="urn:microsoft.com/office/officeart/2005/8/layout/hProcess4"/>
    <dgm:cxn modelId="{E958ED4E-054C-1449-BE2A-F43CFD943FBC}" type="presParOf" srcId="{96D3F9B6-9CCE-4A00-8A1B-4B78C9D56817}" destId="{2F5E0847-EF9F-4DFC-85D9-BA7A2102ADE6}" srcOrd="1" destOrd="0" presId="urn:microsoft.com/office/officeart/2005/8/layout/hProcess4"/>
    <dgm:cxn modelId="{62DE114C-BE4B-0C4A-AF68-ABC779EC3880}" type="presParOf" srcId="{96D3F9B6-9CCE-4A00-8A1B-4B78C9D56817}" destId="{7B1373CD-DC27-46FB-88F2-56419E1A4B31}" srcOrd="2" destOrd="0" presId="urn:microsoft.com/office/officeart/2005/8/layout/hProcess4"/>
    <dgm:cxn modelId="{DAD08944-0F15-0F49-89E8-21DF4D16AAF5}" type="presParOf" srcId="{7B1373CD-DC27-46FB-88F2-56419E1A4B31}" destId="{2EBE13C6-9C1A-4C70-8D75-A909D96DF880}" srcOrd="0" destOrd="0" presId="urn:microsoft.com/office/officeart/2005/8/layout/hProcess4"/>
    <dgm:cxn modelId="{07371D17-996B-5B4F-8D7B-7201A37F1E43}" type="presParOf" srcId="{7B1373CD-DC27-46FB-88F2-56419E1A4B31}" destId="{22F1B86B-9E61-4525-9FD4-96A547A8B4BC}" srcOrd="1" destOrd="0" presId="urn:microsoft.com/office/officeart/2005/8/layout/hProcess4"/>
    <dgm:cxn modelId="{4113097B-967A-8C46-847B-FBE02D0E1977}" type="presParOf" srcId="{7B1373CD-DC27-46FB-88F2-56419E1A4B31}" destId="{7B7614C2-15FB-4DEE-B3D4-2CA4D622290B}" srcOrd="2" destOrd="0" presId="urn:microsoft.com/office/officeart/2005/8/layout/hProcess4"/>
    <dgm:cxn modelId="{8F19ED2A-511E-8943-B74F-32515759C980}" type="presParOf" srcId="{7B1373CD-DC27-46FB-88F2-56419E1A4B31}" destId="{62243DE8-76E5-4209-AE2D-96F406EF6DA9}" srcOrd="3" destOrd="0" presId="urn:microsoft.com/office/officeart/2005/8/layout/hProcess4"/>
    <dgm:cxn modelId="{EF8684C9-1A0C-F744-A156-82582E26840E}" type="presParOf" srcId="{7B1373CD-DC27-46FB-88F2-56419E1A4B31}" destId="{29A43A21-0698-4A08-A396-C70AB4766150}" srcOrd="4" destOrd="0" presId="urn:microsoft.com/office/officeart/2005/8/layout/hProcess4"/>
    <dgm:cxn modelId="{9BF028D4-638B-B34D-AE26-E5E050BA466E}" type="presParOf" srcId="{96D3F9B6-9CCE-4A00-8A1B-4B78C9D56817}" destId="{E64F1462-EFEA-4CE0-91FA-0ADD75808B5F}" srcOrd="3" destOrd="0" presId="urn:microsoft.com/office/officeart/2005/8/layout/hProcess4"/>
    <dgm:cxn modelId="{1F206C9D-E671-CE43-B41C-82EAAA07582F}" type="presParOf" srcId="{96D3F9B6-9CCE-4A00-8A1B-4B78C9D56817}" destId="{0A526473-9040-4C40-AAF7-3770D7EF43E6}" srcOrd="4" destOrd="0" presId="urn:microsoft.com/office/officeart/2005/8/layout/hProcess4"/>
    <dgm:cxn modelId="{1CAAB340-7E06-B84A-9239-7A92B7EBF0C8}" type="presParOf" srcId="{0A526473-9040-4C40-AAF7-3770D7EF43E6}" destId="{DC81E8BC-3E57-4FBF-BBC4-0166942F8681}" srcOrd="0" destOrd="0" presId="urn:microsoft.com/office/officeart/2005/8/layout/hProcess4"/>
    <dgm:cxn modelId="{6B9930E4-B5A6-574F-A7C1-8DE41BD33BCC}" type="presParOf" srcId="{0A526473-9040-4C40-AAF7-3770D7EF43E6}" destId="{2A1AB7DA-736B-4A53-8C9D-FBF310FE5B49}" srcOrd="1" destOrd="0" presId="urn:microsoft.com/office/officeart/2005/8/layout/hProcess4"/>
    <dgm:cxn modelId="{0A3615F5-0C9B-AB43-BDCE-88BC590D8B93}" type="presParOf" srcId="{0A526473-9040-4C40-AAF7-3770D7EF43E6}" destId="{E1FF10D7-5A5F-4C37-9846-A3F3D508F28F}" srcOrd="2" destOrd="0" presId="urn:microsoft.com/office/officeart/2005/8/layout/hProcess4"/>
    <dgm:cxn modelId="{6A453A59-5447-4A44-83D0-85CCBC1C15B7}" type="presParOf" srcId="{0A526473-9040-4C40-AAF7-3770D7EF43E6}" destId="{79B52E38-98D5-4CD7-BE41-13AA349793A9}" srcOrd="3" destOrd="0" presId="urn:microsoft.com/office/officeart/2005/8/layout/hProcess4"/>
    <dgm:cxn modelId="{8375B09A-B1C1-8045-9F1E-9F4489789406}" type="presParOf" srcId="{0A526473-9040-4C40-AAF7-3770D7EF43E6}" destId="{A8949C92-98E3-4EB6-AC7F-C7FA79C361AB}" srcOrd="4" destOrd="0" presId="urn:microsoft.com/office/officeart/2005/8/layout/hProcess4"/>
  </dgm:cxnLst>
  <dgm:bg>
    <a:solidFill>
      <a:schemeClr val="bg1">
        <a:lumMod val="65000"/>
      </a:schemeClr>
    </a:solidFill>
    <a:effectLst>
      <a:outerShdw blurRad="50800" dist="38100" dir="5400000" algn="t" rotWithShape="0">
        <a:prstClr val="black">
          <a:alpha val="40000"/>
        </a:prstClr>
      </a:outerShdw>
    </a:effectLst>
  </dgm:bg>
  <dgm:whole>
    <a:ln>
      <a:solidFill>
        <a:schemeClr val="accent1"/>
      </a:solidFill>
    </a:ln>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0F8EC9-0601-439D-9EF8-232162B9496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A9C34897-D371-494F-A5E4-56EE370EA74C}" type="pres">
      <dgm:prSet presAssocID="{BC0F8EC9-0601-439D-9EF8-232162B94960}" presName="Name0" presStyleCnt="0">
        <dgm:presLayoutVars>
          <dgm:dir/>
          <dgm:animLvl val="lvl"/>
          <dgm:resizeHandles val="exact"/>
        </dgm:presLayoutVars>
      </dgm:prSet>
      <dgm:spPr/>
      <dgm:t>
        <a:bodyPr/>
        <a:lstStyle/>
        <a:p>
          <a:endParaRPr lang="en-US"/>
        </a:p>
      </dgm:t>
    </dgm:pt>
    <dgm:pt modelId="{3D2D73B6-F090-48AE-BCE8-0700D93FE49A}" type="pres">
      <dgm:prSet presAssocID="{BC0F8EC9-0601-439D-9EF8-232162B94960}" presName="tSp" presStyleCnt="0"/>
      <dgm:spPr/>
    </dgm:pt>
    <dgm:pt modelId="{466DE39B-FD08-46A9-AA3C-EFA207BEDE2A}" type="pres">
      <dgm:prSet presAssocID="{BC0F8EC9-0601-439D-9EF8-232162B94960}" presName="bSp" presStyleCnt="0"/>
      <dgm:spPr/>
    </dgm:pt>
    <dgm:pt modelId="{96D3F9B6-9CCE-4A00-8A1B-4B78C9D56817}" type="pres">
      <dgm:prSet presAssocID="{BC0F8EC9-0601-439D-9EF8-232162B94960}" presName="process" presStyleCnt="0"/>
      <dgm:spPr/>
    </dgm:pt>
  </dgm:ptLst>
  <dgm:cxnLst>
    <dgm:cxn modelId="{3B4FD2DC-E8BC-024F-A103-E6784B4D93EE}" type="presOf" srcId="{BC0F8EC9-0601-439D-9EF8-232162B94960}" destId="{A9C34897-D371-494F-A5E4-56EE370EA74C}" srcOrd="0" destOrd="0" presId="urn:microsoft.com/office/officeart/2005/8/layout/hProcess4"/>
    <dgm:cxn modelId="{760CAB48-A492-E64D-B41A-EFF52AD8C704}" type="presParOf" srcId="{A9C34897-D371-494F-A5E4-56EE370EA74C}" destId="{3D2D73B6-F090-48AE-BCE8-0700D93FE49A}" srcOrd="0" destOrd="0" presId="urn:microsoft.com/office/officeart/2005/8/layout/hProcess4"/>
    <dgm:cxn modelId="{719BF694-0E48-7E4E-9822-81A8DE30615C}" type="presParOf" srcId="{A9C34897-D371-494F-A5E4-56EE370EA74C}" destId="{466DE39B-FD08-46A9-AA3C-EFA207BEDE2A}" srcOrd="1" destOrd="0" presId="urn:microsoft.com/office/officeart/2005/8/layout/hProcess4"/>
    <dgm:cxn modelId="{59571D36-0447-5B49-AF5A-1C24762434A6}" type="presParOf" srcId="{A9C34897-D371-494F-A5E4-56EE370EA74C}" destId="{96D3F9B6-9CCE-4A00-8A1B-4B78C9D56817}" srcOrd="2"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0F8EC9-0601-439D-9EF8-232162B9496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5F5322CF-F93C-41F2-BE9D-3364B6FE68FD}">
      <dgm:prSet phldrT="[Text]"/>
      <dgm:spPr/>
      <dgm:t>
        <a:bodyPr/>
        <a:lstStyle/>
        <a:p>
          <a:r>
            <a:rPr lang="en-US" dirty="0" smtClean="0"/>
            <a:t>Library</a:t>
          </a:r>
          <a:endParaRPr lang="en-US" dirty="0"/>
        </a:p>
      </dgm:t>
    </dgm:pt>
    <dgm:pt modelId="{D4CCB960-B840-4E77-A349-17A8C9D2DF59}" type="parTrans" cxnId="{07440D7A-E1BD-4B13-8F61-3B27E86979EB}">
      <dgm:prSet/>
      <dgm:spPr/>
      <dgm:t>
        <a:bodyPr/>
        <a:lstStyle/>
        <a:p>
          <a:endParaRPr lang="en-US"/>
        </a:p>
      </dgm:t>
    </dgm:pt>
    <dgm:pt modelId="{CDABFBF3-ACF0-45EC-A24D-7477F2221289}" type="sibTrans" cxnId="{07440D7A-E1BD-4B13-8F61-3B27E86979EB}">
      <dgm:prSet/>
      <dgm:spPr>
        <a:solidFill>
          <a:schemeClr val="accent1"/>
        </a:solidFill>
      </dgm:spPr>
      <dgm:t>
        <a:bodyPr/>
        <a:lstStyle/>
        <a:p>
          <a:endParaRPr lang="en-US"/>
        </a:p>
      </dgm:t>
    </dgm:pt>
    <dgm:pt modelId="{F751E3CE-6341-4FAF-A5E2-8240502BB501}">
      <dgm:prSet phldrT="[Text]"/>
      <dgm:spPr/>
      <dgm:t>
        <a:bodyPr/>
        <a:lstStyle/>
        <a:p>
          <a:r>
            <a:rPr lang="en-US" dirty="0" smtClean="0"/>
            <a:t>Consortium</a:t>
          </a:r>
          <a:endParaRPr lang="en-US" dirty="0"/>
        </a:p>
      </dgm:t>
    </dgm:pt>
    <dgm:pt modelId="{FA265BC1-D886-452F-84DD-AB6444F92C36}" type="parTrans" cxnId="{E99B22C1-3305-4896-91C9-BAE11763A927}">
      <dgm:prSet/>
      <dgm:spPr/>
      <dgm:t>
        <a:bodyPr/>
        <a:lstStyle/>
        <a:p>
          <a:endParaRPr lang="en-US"/>
        </a:p>
      </dgm:t>
    </dgm:pt>
    <dgm:pt modelId="{F4BF29B8-C66A-4DD5-8157-333F2F82B0B8}" type="sibTrans" cxnId="{E99B22C1-3305-4896-91C9-BAE11763A927}">
      <dgm:prSet/>
      <dgm:spPr>
        <a:solidFill>
          <a:schemeClr val="accent1"/>
        </a:solidFill>
      </dgm:spPr>
      <dgm:t>
        <a:bodyPr/>
        <a:lstStyle/>
        <a:p>
          <a:endParaRPr lang="en-US"/>
        </a:p>
      </dgm:t>
    </dgm:pt>
    <dgm:pt modelId="{D735AD5B-B591-4684-9670-0191FCA23AD0}">
      <dgm:prSet phldrT="[Text]"/>
      <dgm:spPr/>
      <dgm:t>
        <a:bodyPr/>
        <a:lstStyle/>
        <a:p>
          <a:r>
            <a:rPr lang="en-US" dirty="0" smtClean="0"/>
            <a:t>Consortium will report holdings to </a:t>
          </a:r>
          <a:r>
            <a:rPr lang="en-US" dirty="0" err="1" smtClean="0"/>
            <a:t>OCLC</a:t>
          </a:r>
          <a:endParaRPr lang="en-US" dirty="0"/>
        </a:p>
      </dgm:t>
    </dgm:pt>
    <dgm:pt modelId="{93244FF5-85A5-4D5F-B677-6915E9B092C8}" type="parTrans" cxnId="{7F4F2514-5972-4EFA-B71A-D4F080D2E6B7}">
      <dgm:prSet/>
      <dgm:spPr/>
      <dgm:t>
        <a:bodyPr/>
        <a:lstStyle/>
        <a:p>
          <a:endParaRPr lang="en-US"/>
        </a:p>
      </dgm:t>
    </dgm:pt>
    <dgm:pt modelId="{7D31AFC7-0388-4D3B-9686-9D7A2F4DE1A2}" type="sibTrans" cxnId="{7F4F2514-5972-4EFA-B71A-D4F080D2E6B7}">
      <dgm:prSet/>
      <dgm:spPr/>
      <dgm:t>
        <a:bodyPr/>
        <a:lstStyle/>
        <a:p>
          <a:endParaRPr lang="en-US"/>
        </a:p>
      </dgm:t>
    </dgm:pt>
    <dgm:pt modelId="{61330DAB-3320-4EBB-A619-D7D2272E403B}">
      <dgm:prSet phldrT="[Text]"/>
      <dgm:spPr/>
      <dgm:t>
        <a:bodyPr/>
        <a:lstStyle/>
        <a:p>
          <a:r>
            <a:rPr lang="en-US" dirty="0" err="1" smtClean="0"/>
            <a:t>WorldCat</a:t>
          </a:r>
          <a:endParaRPr lang="en-US" dirty="0"/>
        </a:p>
      </dgm:t>
    </dgm:pt>
    <dgm:pt modelId="{862A9CA1-974E-4ACE-AA29-0C94B9E18C6D}" type="parTrans" cxnId="{8FF3E131-9D82-43AA-B4FD-A80BF6FC62B3}">
      <dgm:prSet/>
      <dgm:spPr/>
      <dgm:t>
        <a:bodyPr/>
        <a:lstStyle/>
        <a:p>
          <a:endParaRPr lang="en-US"/>
        </a:p>
      </dgm:t>
    </dgm:pt>
    <dgm:pt modelId="{1CFC6079-06E9-4ADF-8015-4107534E5653}" type="sibTrans" cxnId="{8FF3E131-9D82-43AA-B4FD-A80BF6FC62B3}">
      <dgm:prSet/>
      <dgm:spPr>
        <a:solidFill>
          <a:schemeClr val="accent1"/>
        </a:solidFill>
      </dgm:spPr>
      <dgm:t>
        <a:bodyPr/>
        <a:lstStyle/>
        <a:p>
          <a:endParaRPr lang="en-US"/>
        </a:p>
      </dgm:t>
    </dgm:pt>
    <dgm:pt modelId="{D85A21E0-6344-49BC-9F68-4A3C3D2CF7DE}">
      <dgm:prSet phldrT="[Text]"/>
      <dgm:spPr/>
      <dgm:t>
        <a:bodyPr/>
        <a:lstStyle/>
        <a:p>
          <a:endParaRPr lang="en-US" dirty="0"/>
        </a:p>
      </dgm:t>
    </dgm:pt>
    <dgm:pt modelId="{471D41E6-EE12-448F-BC59-EAC03984F971}" type="parTrans" cxnId="{9BD9015B-62EB-42A8-B090-712481AB6584}">
      <dgm:prSet/>
      <dgm:spPr/>
      <dgm:t>
        <a:bodyPr/>
        <a:lstStyle/>
        <a:p>
          <a:endParaRPr lang="en-US"/>
        </a:p>
      </dgm:t>
    </dgm:pt>
    <dgm:pt modelId="{32654435-EF78-4F24-8BAA-1C60B8688DC3}" type="sibTrans" cxnId="{9BD9015B-62EB-42A8-B090-712481AB6584}">
      <dgm:prSet/>
      <dgm:spPr/>
      <dgm:t>
        <a:bodyPr/>
        <a:lstStyle/>
        <a:p>
          <a:endParaRPr lang="en-US"/>
        </a:p>
      </dgm:t>
    </dgm:pt>
    <dgm:pt modelId="{6E3E6171-ED5E-4424-9129-098BA8B0E21C}">
      <dgm:prSet phldrT="[Text]"/>
      <dgm:spPr/>
      <dgm:t>
        <a:bodyPr/>
        <a:lstStyle/>
        <a:p>
          <a:endParaRPr lang="en-US" dirty="0"/>
        </a:p>
      </dgm:t>
    </dgm:pt>
    <dgm:pt modelId="{4AB03471-9F12-4EB4-8A1D-EB278E41433B}" type="parTrans" cxnId="{FD4DAB61-69FA-458C-BB76-A54F4486F319}">
      <dgm:prSet/>
      <dgm:spPr/>
      <dgm:t>
        <a:bodyPr/>
        <a:lstStyle/>
        <a:p>
          <a:endParaRPr lang="en-US"/>
        </a:p>
      </dgm:t>
    </dgm:pt>
    <dgm:pt modelId="{57D76E47-BF0E-45E7-8E55-EFB594A9E316}" type="sibTrans" cxnId="{FD4DAB61-69FA-458C-BB76-A54F4486F319}">
      <dgm:prSet/>
      <dgm:spPr/>
      <dgm:t>
        <a:bodyPr/>
        <a:lstStyle/>
        <a:p>
          <a:endParaRPr lang="en-US"/>
        </a:p>
      </dgm:t>
    </dgm:pt>
    <dgm:pt modelId="{12072FBF-9CA6-431A-9FF0-B9492289087E}">
      <dgm:prSet phldrT="[Text]"/>
      <dgm:spPr/>
      <dgm:t>
        <a:bodyPr/>
        <a:lstStyle/>
        <a:p>
          <a:r>
            <a:rPr lang="en-US" dirty="0" smtClean="0"/>
            <a:t>Individual libraries will upload holdings/records to consortium </a:t>
          </a:r>
          <a:r>
            <a:rPr lang="en-US" dirty="0" err="1" smtClean="0"/>
            <a:t>OPAC</a:t>
          </a:r>
          <a:r>
            <a:rPr lang="en-US" dirty="0" smtClean="0"/>
            <a:t> </a:t>
          </a:r>
          <a:endParaRPr lang="en-US" dirty="0"/>
        </a:p>
      </dgm:t>
    </dgm:pt>
    <dgm:pt modelId="{1D533871-EBCE-43FA-AD37-5E56B8164BAC}" type="sibTrans" cxnId="{43E8DEE8-F4F4-4E37-886A-28246F4CF355}">
      <dgm:prSet/>
      <dgm:spPr/>
      <dgm:t>
        <a:bodyPr/>
        <a:lstStyle/>
        <a:p>
          <a:endParaRPr lang="en-US"/>
        </a:p>
      </dgm:t>
    </dgm:pt>
    <dgm:pt modelId="{3EEE1B25-8F53-4E93-ABB9-052F53F81DC0}" type="parTrans" cxnId="{43E8DEE8-F4F4-4E37-886A-28246F4CF355}">
      <dgm:prSet/>
      <dgm:spPr/>
      <dgm:t>
        <a:bodyPr/>
        <a:lstStyle/>
        <a:p>
          <a:endParaRPr lang="en-US"/>
        </a:p>
      </dgm:t>
    </dgm:pt>
    <dgm:pt modelId="{DE474DB8-B1BD-47DD-BA3F-E1F1AB32B54F}">
      <dgm:prSet phldrT="[Text]"/>
      <dgm:spPr/>
      <dgm:t>
        <a:bodyPr/>
        <a:lstStyle/>
        <a:p>
          <a:r>
            <a:rPr lang="en-US" dirty="0" smtClean="0"/>
            <a:t>Search Engines</a:t>
          </a:r>
          <a:endParaRPr lang="en-US" dirty="0"/>
        </a:p>
      </dgm:t>
    </dgm:pt>
    <dgm:pt modelId="{2E873CAE-13A8-4572-8CBC-663D9E5FBF26}" type="parTrans" cxnId="{5FAD03A9-8F30-4BA5-95BE-76E81E0DCCE6}">
      <dgm:prSet/>
      <dgm:spPr/>
      <dgm:t>
        <a:bodyPr/>
        <a:lstStyle/>
        <a:p>
          <a:endParaRPr lang="en-US"/>
        </a:p>
      </dgm:t>
    </dgm:pt>
    <dgm:pt modelId="{C421B690-13BD-4601-8DF0-D49297A05AD5}" type="sibTrans" cxnId="{5FAD03A9-8F30-4BA5-95BE-76E81E0DCCE6}">
      <dgm:prSet/>
      <dgm:spPr/>
      <dgm:t>
        <a:bodyPr/>
        <a:lstStyle/>
        <a:p>
          <a:endParaRPr lang="en-US"/>
        </a:p>
      </dgm:t>
    </dgm:pt>
    <dgm:pt modelId="{56C14360-1794-4F52-89B8-9463D40826BA}">
      <dgm:prSet/>
      <dgm:spPr/>
      <dgm:t>
        <a:bodyPr/>
        <a:lstStyle/>
        <a:p>
          <a:r>
            <a:rPr lang="en-US" dirty="0" smtClean="0"/>
            <a:t>Records available at </a:t>
          </a:r>
          <a:r>
            <a:rPr lang="en-US" dirty="0" err="1" smtClean="0"/>
            <a:t>WorldCat</a:t>
          </a:r>
          <a:r>
            <a:rPr lang="en-US" dirty="0" smtClean="0"/>
            <a:t> website</a:t>
          </a:r>
          <a:endParaRPr lang="en-US" dirty="0"/>
        </a:p>
      </dgm:t>
    </dgm:pt>
    <dgm:pt modelId="{E37DBF60-EED5-46C2-850E-B5B484AA4BA7}" type="parTrans" cxnId="{3FD201B4-FC0A-4909-9317-28C5499E4990}">
      <dgm:prSet/>
      <dgm:spPr/>
      <dgm:t>
        <a:bodyPr/>
        <a:lstStyle/>
        <a:p>
          <a:endParaRPr lang="en-US"/>
        </a:p>
      </dgm:t>
    </dgm:pt>
    <dgm:pt modelId="{0987569C-7B0C-4DC4-895C-4F0552778F86}" type="sibTrans" cxnId="{3FD201B4-FC0A-4909-9317-28C5499E4990}">
      <dgm:prSet/>
      <dgm:spPr/>
      <dgm:t>
        <a:bodyPr/>
        <a:lstStyle/>
        <a:p>
          <a:endParaRPr lang="en-US"/>
        </a:p>
      </dgm:t>
    </dgm:pt>
    <dgm:pt modelId="{CED9C668-1AE7-4B7B-AAFE-3082C6EB98FB}">
      <dgm:prSet/>
      <dgm:spPr/>
      <dgm:t>
        <a:bodyPr/>
        <a:lstStyle/>
        <a:p>
          <a:r>
            <a:rPr lang="en-US" dirty="0" err="1" smtClean="0"/>
            <a:t>WorldCat</a:t>
          </a:r>
          <a:r>
            <a:rPr lang="en-US" dirty="0" smtClean="0"/>
            <a:t> will display those holdings</a:t>
          </a:r>
          <a:endParaRPr lang="en-US" dirty="0"/>
        </a:p>
      </dgm:t>
    </dgm:pt>
    <dgm:pt modelId="{4DA3F477-B324-4B8A-AECD-A3F1555F40D4}" type="parTrans" cxnId="{E400CA02-C770-4BA0-BCF7-E55EB6AC65FA}">
      <dgm:prSet/>
      <dgm:spPr/>
      <dgm:t>
        <a:bodyPr/>
        <a:lstStyle/>
        <a:p>
          <a:endParaRPr lang="en-US"/>
        </a:p>
      </dgm:t>
    </dgm:pt>
    <dgm:pt modelId="{3C4EA694-EEEE-4E67-9C98-9A045876EC17}" type="sibTrans" cxnId="{E400CA02-C770-4BA0-BCF7-E55EB6AC65FA}">
      <dgm:prSet/>
      <dgm:spPr/>
      <dgm:t>
        <a:bodyPr/>
        <a:lstStyle/>
        <a:p>
          <a:endParaRPr lang="en-US"/>
        </a:p>
      </dgm:t>
    </dgm:pt>
    <dgm:pt modelId="{A9C34897-D371-494F-A5E4-56EE370EA74C}" type="pres">
      <dgm:prSet presAssocID="{BC0F8EC9-0601-439D-9EF8-232162B94960}" presName="Name0" presStyleCnt="0">
        <dgm:presLayoutVars>
          <dgm:dir/>
          <dgm:animLvl val="lvl"/>
          <dgm:resizeHandles val="exact"/>
        </dgm:presLayoutVars>
      </dgm:prSet>
      <dgm:spPr/>
      <dgm:t>
        <a:bodyPr/>
        <a:lstStyle/>
        <a:p>
          <a:endParaRPr lang="en-US"/>
        </a:p>
      </dgm:t>
    </dgm:pt>
    <dgm:pt modelId="{3D2D73B6-F090-48AE-BCE8-0700D93FE49A}" type="pres">
      <dgm:prSet presAssocID="{BC0F8EC9-0601-439D-9EF8-232162B94960}" presName="tSp" presStyleCnt="0"/>
      <dgm:spPr/>
    </dgm:pt>
    <dgm:pt modelId="{466DE39B-FD08-46A9-AA3C-EFA207BEDE2A}" type="pres">
      <dgm:prSet presAssocID="{BC0F8EC9-0601-439D-9EF8-232162B94960}" presName="bSp" presStyleCnt="0"/>
      <dgm:spPr/>
    </dgm:pt>
    <dgm:pt modelId="{96D3F9B6-9CCE-4A00-8A1B-4B78C9D56817}" type="pres">
      <dgm:prSet presAssocID="{BC0F8EC9-0601-439D-9EF8-232162B94960}" presName="process" presStyleCnt="0"/>
      <dgm:spPr/>
    </dgm:pt>
    <dgm:pt modelId="{3DCB4F60-5DF3-4276-926C-494B0D37A3AC}" type="pres">
      <dgm:prSet presAssocID="{5F5322CF-F93C-41F2-BE9D-3364B6FE68FD}" presName="composite1" presStyleCnt="0"/>
      <dgm:spPr/>
    </dgm:pt>
    <dgm:pt modelId="{1AD78084-F90C-4031-875C-CD384E52E64B}" type="pres">
      <dgm:prSet presAssocID="{5F5322CF-F93C-41F2-BE9D-3364B6FE68FD}" presName="dummyNode1" presStyleLbl="node1" presStyleIdx="0" presStyleCnt="4"/>
      <dgm:spPr/>
    </dgm:pt>
    <dgm:pt modelId="{82424E2C-11B1-484C-851A-E518A6329968}" type="pres">
      <dgm:prSet presAssocID="{5F5322CF-F93C-41F2-BE9D-3364B6FE68FD}" presName="childNode1" presStyleLbl="bgAcc1" presStyleIdx="0" presStyleCnt="4">
        <dgm:presLayoutVars>
          <dgm:bulletEnabled val="1"/>
        </dgm:presLayoutVars>
      </dgm:prSet>
      <dgm:spPr/>
      <dgm:t>
        <a:bodyPr/>
        <a:lstStyle/>
        <a:p>
          <a:endParaRPr lang="en-US"/>
        </a:p>
      </dgm:t>
    </dgm:pt>
    <dgm:pt modelId="{A96A58D7-3C35-48A2-9159-DAE6233EEF54}" type="pres">
      <dgm:prSet presAssocID="{5F5322CF-F93C-41F2-BE9D-3364B6FE68FD}" presName="childNode1tx" presStyleLbl="bgAcc1" presStyleIdx="0" presStyleCnt="4">
        <dgm:presLayoutVars>
          <dgm:bulletEnabled val="1"/>
        </dgm:presLayoutVars>
      </dgm:prSet>
      <dgm:spPr/>
      <dgm:t>
        <a:bodyPr/>
        <a:lstStyle/>
        <a:p>
          <a:endParaRPr lang="en-US"/>
        </a:p>
      </dgm:t>
    </dgm:pt>
    <dgm:pt modelId="{38674A0B-8165-4AAA-989B-0C30F65EF79C}" type="pres">
      <dgm:prSet presAssocID="{5F5322CF-F93C-41F2-BE9D-3364B6FE68FD}" presName="parentNode1" presStyleLbl="node1" presStyleIdx="0" presStyleCnt="4">
        <dgm:presLayoutVars>
          <dgm:chMax val="1"/>
          <dgm:bulletEnabled val="1"/>
        </dgm:presLayoutVars>
      </dgm:prSet>
      <dgm:spPr/>
      <dgm:t>
        <a:bodyPr/>
        <a:lstStyle/>
        <a:p>
          <a:endParaRPr lang="en-US"/>
        </a:p>
      </dgm:t>
    </dgm:pt>
    <dgm:pt modelId="{93628573-9F27-4A3C-BBDB-127B51B36869}" type="pres">
      <dgm:prSet presAssocID="{5F5322CF-F93C-41F2-BE9D-3364B6FE68FD}" presName="connSite1" presStyleCnt="0"/>
      <dgm:spPr/>
    </dgm:pt>
    <dgm:pt modelId="{2F5E0847-EF9F-4DFC-85D9-BA7A2102ADE6}" type="pres">
      <dgm:prSet presAssocID="{CDABFBF3-ACF0-45EC-A24D-7477F2221289}" presName="Name9" presStyleLbl="sibTrans2D1" presStyleIdx="0" presStyleCnt="3" custScaleX="97419" custLinFactNeighborX="-1237" custLinFactNeighborY="-3034"/>
      <dgm:spPr/>
      <dgm:t>
        <a:bodyPr/>
        <a:lstStyle/>
        <a:p>
          <a:endParaRPr lang="en-US"/>
        </a:p>
      </dgm:t>
    </dgm:pt>
    <dgm:pt modelId="{7B1373CD-DC27-46FB-88F2-56419E1A4B31}" type="pres">
      <dgm:prSet presAssocID="{F751E3CE-6341-4FAF-A5E2-8240502BB501}" presName="composite2" presStyleCnt="0"/>
      <dgm:spPr/>
    </dgm:pt>
    <dgm:pt modelId="{2EBE13C6-9C1A-4C70-8D75-A909D96DF880}" type="pres">
      <dgm:prSet presAssocID="{F751E3CE-6341-4FAF-A5E2-8240502BB501}" presName="dummyNode2" presStyleLbl="node1" presStyleIdx="0" presStyleCnt="4"/>
      <dgm:spPr/>
    </dgm:pt>
    <dgm:pt modelId="{22F1B86B-9E61-4525-9FD4-96A547A8B4BC}" type="pres">
      <dgm:prSet presAssocID="{F751E3CE-6341-4FAF-A5E2-8240502BB501}" presName="childNode2" presStyleLbl="bgAcc1" presStyleIdx="1" presStyleCnt="4">
        <dgm:presLayoutVars>
          <dgm:bulletEnabled val="1"/>
        </dgm:presLayoutVars>
      </dgm:prSet>
      <dgm:spPr/>
      <dgm:t>
        <a:bodyPr/>
        <a:lstStyle/>
        <a:p>
          <a:endParaRPr lang="en-US"/>
        </a:p>
      </dgm:t>
    </dgm:pt>
    <dgm:pt modelId="{7B7614C2-15FB-4DEE-B3D4-2CA4D622290B}" type="pres">
      <dgm:prSet presAssocID="{F751E3CE-6341-4FAF-A5E2-8240502BB501}" presName="childNode2tx" presStyleLbl="bgAcc1" presStyleIdx="1" presStyleCnt="4">
        <dgm:presLayoutVars>
          <dgm:bulletEnabled val="1"/>
        </dgm:presLayoutVars>
      </dgm:prSet>
      <dgm:spPr/>
      <dgm:t>
        <a:bodyPr/>
        <a:lstStyle/>
        <a:p>
          <a:endParaRPr lang="en-US"/>
        </a:p>
      </dgm:t>
    </dgm:pt>
    <dgm:pt modelId="{62243DE8-76E5-4209-AE2D-96F406EF6DA9}" type="pres">
      <dgm:prSet presAssocID="{F751E3CE-6341-4FAF-A5E2-8240502BB501}" presName="parentNode2" presStyleLbl="node1" presStyleIdx="1" presStyleCnt="4">
        <dgm:presLayoutVars>
          <dgm:chMax val="0"/>
          <dgm:bulletEnabled val="1"/>
        </dgm:presLayoutVars>
      </dgm:prSet>
      <dgm:spPr/>
      <dgm:t>
        <a:bodyPr/>
        <a:lstStyle/>
        <a:p>
          <a:endParaRPr lang="en-US"/>
        </a:p>
      </dgm:t>
    </dgm:pt>
    <dgm:pt modelId="{29A43A21-0698-4A08-A396-C70AB4766150}" type="pres">
      <dgm:prSet presAssocID="{F751E3CE-6341-4FAF-A5E2-8240502BB501}" presName="connSite2" presStyleCnt="0"/>
      <dgm:spPr/>
    </dgm:pt>
    <dgm:pt modelId="{E64F1462-EFEA-4CE0-91FA-0ADD75808B5F}" type="pres">
      <dgm:prSet presAssocID="{F4BF29B8-C66A-4DD5-8157-333F2F82B0B8}" presName="Name18" presStyleLbl="sibTrans2D1" presStyleIdx="1" presStyleCnt="3"/>
      <dgm:spPr/>
      <dgm:t>
        <a:bodyPr/>
        <a:lstStyle/>
        <a:p>
          <a:endParaRPr lang="en-US"/>
        </a:p>
      </dgm:t>
    </dgm:pt>
    <dgm:pt modelId="{0A526473-9040-4C40-AAF7-3770D7EF43E6}" type="pres">
      <dgm:prSet presAssocID="{61330DAB-3320-4EBB-A619-D7D2272E403B}" presName="composite1" presStyleCnt="0"/>
      <dgm:spPr/>
    </dgm:pt>
    <dgm:pt modelId="{DC81E8BC-3E57-4FBF-BBC4-0166942F8681}" type="pres">
      <dgm:prSet presAssocID="{61330DAB-3320-4EBB-A619-D7D2272E403B}" presName="dummyNode1" presStyleLbl="node1" presStyleIdx="1" presStyleCnt="4"/>
      <dgm:spPr/>
    </dgm:pt>
    <dgm:pt modelId="{2A1AB7DA-736B-4A53-8C9D-FBF310FE5B49}" type="pres">
      <dgm:prSet presAssocID="{61330DAB-3320-4EBB-A619-D7D2272E403B}" presName="childNode1" presStyleLbl="bgAcc1" presStyleIdx="2" presStyleCnt="4" custLinFactNeighborX="-2001">
        <dgm:presLayoutVars>
          <dgm:bulletEnabled val="1"/>
        </dgm:presLayoutVars>
      </dgm:prSet>
      <dgm:spPr/>
      <dgm:t>
        <a:bodyPr/>
        <a:lstStyle/>
        <a:p>
          <a:endParaRPr lang="en-US"/>
        </a:p>
      </dgm:t>
    </dgm:pt>
    <dgm:pt modelId="{E1FF10D7-5A5F-4C37-9846-A3F3D508F28F}" type="pres">
      <dgm:prSet presAssocID="{61330DAB-3320-4EBB-A619-D7D2272E403B}" presName="childNode1tx" presStyleLbl="bgAcc1" presStyleIdx="2" presStyleCnt="4">
        <dgm:presLayoutVars>
          <dgm:bulletEnabled val="1"/>
        </dgm:presLayoutVars>
      </dgm:prSet>
      <dgm:spPr/>
      <dgm:t>
        <a:bodyPr/>
        <a:lstStyle/>
        <a:p>
          <a:endParaRPr lang="en-US"/>
        </a:p>
      </dgm:t>
    </dgm:pt>
    <dgm:pt modelId="{79B52E38-98D5-4CD7-BE41-13AA349793A9}" type="pres">
      <dgm:prSet presAssocID="{61330DAB-3320-4EBB-A619-D7D2272E403B}" presName="parentNode1" presStyleLbl="node1" presStyleIdx="2" presStyleCnt="4">
        <dgm:presLayoutVars>
          <dgm:chMax val="1"/>
          <dgm:bulletEnabled val="1"/>
        </dgm:presLayoutVars>
      </dgm:prSet>
      <dgm:spPr/>
      <dgm:t>
        <a:bodyPr/>
        <a:lstStyle/>
        <a:p>
          <a:endParaRPr lang="en-US"/>
        </a:p>
      </dgm:t>
    </dgm:pt>
    <dgm:pt modelId="{A8949C92-98E3-4EB6-AC7F-C7FA79C361AB}" type="pres">
      <dgm:prSet presAssocID="{61330DAB-3320-4EBB-A619-D7D2272E403B}" presName="connSite1" presStyleCnt="0"/>
      <dgm:spPr/>
    </dgm:pt>
    <dgm:pt modelId="{BAB99EF6-9749-43F5-91C6-1243EAD262A3}" type="pres">
      <dgm:prSet presAssocID="{1CFC6079-06E9-4ADF-8015-4107534E5653}" presName="Name9" presStyleLbl="sibTrans2D1" presStyleIdx="2" presStyleCnt="3"/>
      <dgm:spPr/>
      <dgm:t>
        <a:bodyPr/>
        <a:lstStyle/>
        <a:p>
          <a:endParaRPr lang="en-US"/>
        </a:p>
      </dgm:t>
    </dgm:pt>
    <dgm:pt modelId="{94DBA35A-F583-4D96-A678-D48D9682DBB2}" type="pres">
      <dgm:prSet presAssocID="{DE474DB8-B1BD-47DD-BA3F-E1F1AB32B54F}" presName="composite2" presStyleCnt="0"/>
      <dgm:spPr/>
    </dgm:pt>
    <dgm:pt modelId="{CBC780E9-BF2C-46E4-9919-F4FAD32C3CB1}" type="pres">
      <dgm:prSet presAssocID="{DE474DB8-B1BD-47DD-BA3F-E1F1AB32B54F}" presName="dummyNode2" presStyleLbl="node1" presStyleIdx="2" presStyleCnt="4"/>
      <dgm:spPr/>
    </dgm:pt>
    <dgm:pt modelId="{E39A5942-CA70-4BBE-BA2B-CD45148788A8}" type="pres">
      <dgm:prSet presAssocID="{DE474DB8-B1BD-47DD-BA3F-E1F1AB32B54F}" presName="childNode2" presStyleLbl="bgAcc1" presStyleIdx="3" presStyleCnt="4">
        <dgm:presLayoutVars>
          <dgm:bulletEnabled val="1"/>
        </dgm:presLayoutVars>
      </dgm:prSet>
      <dgm:spPr/>
      <dgm:t>
        <a:bodyPr/>
        <a:lstStyle/>
        <a:p>
          <a:endParaRPr lang="en-US"/>
        </a:p>
      </dgm:t>
    </dgm:pt>
    <dgm:pt modelId="{D2A90713-041E-4C34-9575-10DDDEF62DE3}" type="pres">
      <dgm:prSet presAssocID="{DE474DB8-B1BD-47DD-BA3F-E1F1AB32B54F}" presName="childNode2tx" presStyleLbl="bgAcc1" presStyleIdx="3" presStyleCnt="4">
        <dgm:presLayoutVars>
          <dgm:bulletEnabled val="1"/>
        </dgm:presLayoutVars>
      </dgm:prSet>
      <dgm:spPr/>
      <dgm:t>
        <a:bodyPr/>
        <a:lstStyle/>
        <a:p>
          <a:endParaRPr lang="en-US"/>
        </a:p>
      </dgm:t>
    </dgm:pt>
    <dgm:pt modelId="{7B9B7342-F3EA-43A7-A8AC-63DA15F74C92}" type="pres">
      <dgm:prSet presAssocID="{DE474DB8-B1BD-47DD-BA3F-E1F1AB32B54F}" presName="parentNode2" presStyleLbl="node1" presStyleIdx="3" presStyleCnt="4">
        <dgm:presLayoutVars>
          <dgm:chMax val="0"/>
          <dgm:bulletEnabled val="1"/>
        </dgm:presLayoutVars>
      </dgm:prSet>
      <dgm:spPr/>
      <dgm:t>
        <a:bodyPr/>
        <a:lstStyle/>
        <a:p>
          <a:endParaRPr lang="en-US"/>
        </a:p>
      </dgm:t>
    </dgm:pt>
    <dgm:pt modelId="{F0FDB538-B766-404B-A36A-84B7F67F3F5F}" type="pres">
      <dgm:prSet presAssocID="{DE474DB8-B1BD-47DD-BA3F-E1F1AB32B54F}" presName="connSite2" presStyleCnt="0"/>
      <dgm:spPr/>
    </dgm:pt>
  </dgm:ptLst>
  <dgm:cxnLst>
    <dgm:cxn modelId="{326355A1-FCAF-D84F-802B-1FC639BBB2EA}" type="presOf" srcId="{D85A21E0-6344-49BC-9F68-4A3C3D2CF7DE}" destId="{2A1AB7DA-736B-4A53-8C9D-FBF310FE5B49}" srcOrd="0" destOrd="0" presId="urn:microsoft.com/office/officeart/2005/8/layout/hProcess4"/>
    <dgm:cxn modelId="{1CB3B086-91D8-2941-BC5A-E8B7E7DE3E38}" type="presOf" srcId="{12072FBF-9CA6-431A-9FF0-B9492289087E}" destId="{82424E2C-11B1-484C-851A-E518A6329968}" srcOrd="0" destOrd="1" presId="urn:microsoft.com/office/officeart/2005/8/layout/hProcess4"/>
    <dgm:cxn modelId="{B3E5006A-3B60-9A47-82ED-BBE030FE1496}" type="presOf" srcId="{1CFC6079-06E9-4ADF-8015-4107534E5653}" destId="{BAB99EF6-9749-43F5-91C6-1243EAD262A3}" srcOrd="0" destOrd="0" presId="urn:microsoft.com/office/officeart/2005/8/layout/hProcess4"/>
    <dgm:cxn modelId="{B411F6F7-F364-F246-99FB-BC9D5D558790}" type="presOf" srcId="{CDABFBF3-ACF0-45EC-A24D-7477F2221289}" destId="{2F5E0847-EF9F-4DFC-85D9-BA7A2102ADE6}" srcOrd="0" destOrd="0" presId="urn:microsoft.com/office/officeart/2005/8/layout/hProcess4"/>
    <dgm:cxn modelId="{07440D7A-E1BD-4B13-8F61-3B27E86979EB}" srcId="{BC0F8EC9-0601-439D-9EF8-232162B94960}" destId="{5F5322CF-F93C-41F2-BE9D-3364B6FE68FD}" srcOrd="0" destOrd="0" parTransId="{D4CCB960-B840-4E77-A349-17A8C9D2DF59}" sibTransId="{CDABFBF3-ACF0-45EC-A24D-7477F2221289}"/>
    <dgm:cxn modelId="{E400CA02-C770-4BA0-BCF7-E55EB6AC65FA}" srcId="{61330DAB-3320-4EBB-A619-D7D2272E403B}" destId="{CED9C668-1AE7-4B7B-AAFE-3082C6EB98FB}" srcOrd="1" destOrd="0" parTransId="{4DA3F477-B324-4B8A-AECD-A3F1555F40D4}" sibTransId="{3C4EA694-EEEE-4E67-9C98-9A045876EC17}"/>
    <dgm:cxn modelId="{B36C248F-AB79-5745-856B-548BFFEB4BB0}" type="presOf" srcId="{5F5322CF-F93C-41F2-BE9D-3364B6FE68FD}" destId="{38674A0B-8165-4AAA-989B-0C30F65EF79C}" srcOrd="0" destOrd="0" presId="urn:microsoft.com/office/officeart/2005/8/layout/hProcess4"/>
    <dgm:cxn modelId="{FA71A350-6364-7242-8762-F2E9A37C8C5B}" type="presOf" srcId="{56C14360-1794-4F52-89B8-9463D40826BA}" destId="{D2A90713-041E-4C34-9575-10DDDEF62DE3}" srcOrd="1" destOrd="0" presId="urn:microsoft.com/office/officeart/2005/8/layout/hProcess4"/>
    <dgm:cxn modelId="{AB7A69E0-CE53-764D-95D6-216DFC787509}" type="presOf" srcId="{F751E3CE-6341-4FAF-A5E2-8240502BB501}" destId="{62243DE8-76E5-4209-AE2D-96F406EF6DA9}" srcOrd="0" destOrd="0" presId="urn:microsoft.com/office/officeart/2005/8/layout/hProcess4"/>
    <dgm:cxn modelId="{2B9F6908-081B-6341-B168-C6043D01388B}" type="presOf" srcId="{6E3E6171-ED5E-4424-9129-098BA8B0E21C}" destId="{A96A58D7-3C35-48A2-9159-DAE6233EEF54}" srcOrd="1" destOrd="0" presId="urn:microsoft.com/office/officeart/2005/8/layout/hProcess4"/>
    <dgm:cxn modelId="{DB4EB109-EA33-9846-81A2-D82B04A14E07}" type="presOf" srcId="{D85A21E0-6344-49BC-9F68-4A3C3D2CF7DE}" destId="{E1FF10D7-5A5F-4C37-9846-A3F3D508F28F}" srcOrd="1" destOrd="0" presId="urn:microsoft.com/office/officeart/2005/8/layout/hProcess4"/>
    <dgm:cxn modelId="{FD4DAB61-69FA-458C-BB76-A54F4486F319}" srcId="{5F5322CF-F93C-41F2-BE9D-3364B6FE68FD}" destId="{6E3E6171-ED5E-4424-9129-098BA8B0E21C}" srcOrd="0" destOrd="0" parTransId="{4AB03471-9F12-4EB4-8A1D-EB278E41433B}" sibTransId="{57D76E47-BF0E-45E7-8E55-EFB594A9E316}"/>
    <dgm:cxn modelId="{B7C64D29-ACC5-584C-A35B-0841D3206A72}" type="presOf" srcId="{D735AD5B-B591-4684-9670-0191FCA23AD0}" destId="{22F1B86B-9E61-4525-9FD4-96A547A8B4BC}" srcOrd="0" destOrd="0" presId="urn:microsoft.com/office/officeart/2005/8/layout/hProcess4"/>
    <dgm:cxn modelId="{CBC6DDC0-A95D-A049-BFE9-413895762DA3}" type="presOf" srcId="{DE474DB8-B1BD-47DD-BA3F-E1F1AB32B54F}" destId="{7B9B7342-F3EA-43A7-A8AC-63DA15F74C92}" srcOrd="0" destOrd="0" presId="urn:microsoft.com/office/officeart/2005/8/layout/hProcess4"/>
    <dgm:cxn modelId="{11960B6C-AF11-4246-B412-269C06EFF93D}" type="presOf" srcId="{CED9C668-1AE7-4B7B-AAFE-3082C6EB98FB}" destId="{2A1AB7DA-736B-4A53-8C9D-FBF310FE5B49}" srcOrd="0" destOrd="1" presId="urn:microsoft.com/office/officeart/2005/8/layout/hProcess4"/>
    <dgm:cxn modelId="{8F27AC60-4041-0647-A65C-D55C55765515}" type="presOf" srcId="{CED9C668-1AE7-4B7B-AAFE-3082C6EB98FB}" destId="{E1FF10D7-5A5F-4C37-9846-A3F3D508F28F}" srcOrd="1" destOrd="1" presId="urn:microsoft.com/office/officeart/2005/8/layout/hProcess4"/>
    <dgm:cxn modelId="{C6BA244C-6F82-BF4F-AB9E-A78228191660}" type="presOf" srcId="{F4BF29B8-C66A-4DD5-8157-333F2F82B0B8}" destId="{E64F1462-EFEA-4CE0-91FA-0ADD75808B5F}" srcOrd="0" destOrd="0" presId="urn:microsoft.com/office/officeart/2005/8/layout/hProcess4"/>
    <dgm:cxn modelId="{D2F50AD9-BA11-0C46-AAED-39FA89929749}" type="presOf" srcId="{12072FBF-9CA6-431A-9FF0-B9492289087E}" destId="{A96A58D7-3C35-48A2-9159-DAE6233EEF54}" srcOrd="1" destOrd="1" presId="urn:microsoft.com/office/officeart/2005/8/layout/hProcess4"/>
    <dgm:cxn modelId="{7C583E72-E334-6248-99E8-08C9EC69FD1C}" type="presOf" srcId="{BC0F8EC9-0601-439D-9EF8-232162B94960}" destId="{A9C34897-D371-494F-A5E4-56EE370EA74C}" srcOrd="0" destOrd="0" presId="urn:microsoft.com/office/officeart/2005/8/layout/hProcess4"/>
    <dgm:cxn modelId="{9BD9015B-62EB-42A8-B090-712481AB6584}" srcId="{61330DAB-3320-4EBB-A619-D7D2272E403B}" destId="{D85A21E0-6344-49BC-9F68-4A3C3D2CF7DE}" srcOrd="0" destOrd="0" parTransId="{471D41E6-EE12-448F-BC59-EAC03984F971}" sibTransId="{32654435-EF78-4F24-8BAA-1C60B8688DC3}"/>
    <dgm:cxn modelId="{5FAD03A9-8F30-4BA5-95BE-76E81E0DCCE6}" srcId="{BC0F8EC9-0601-439D-9EF8-232162B94960}" destId="{DE474DB8-B1BD-47DD-BA3F-E1F1AB32B54F}" srcOrd="3" destOrd="0" parTransId="{2E873CAE-13A8-4572-8CBC-663D9E5FBF26}" sibTransId="{C421B690-13BD-4601-8DF0-D49297A05AD5}"/>
    <dgm:cxn modelId="{19247E12-3626-6240-BE0A-AAE8252C32C4}" type="presOf" srcId="{D735AD5B-B591-4684-9670-0191FCA23AD0}" destId="{7B7614C2-15FB-4DEE-B3D4-2CA4D622290B}" srcOrd="1" destOrd="0" presId="urn:microsoft.com/office/officeart/2005/8/layout/hProcess4"/>
    <dgm:cxn modelId="{43E8DEE8-F4F4-4E37-886A-28246F4CF355}" srcId="{5F5322CF-F93C-41F2-BE9D-3364B6FE68FD}" destId="{12072FBF-9CA6-431A-9FF0-B9492289087E}" srcOrd="1" destOrd="0" parTransId="{3EEE1B25-8F53-4E93-ABB9-052F53F81DC0}" sibTransId="{1D533871-EBCE-43FA-AD37-5E56B8164BAC}"/>
    <dgm:cxn modelId="{E99B22C1-3305-4896-91C9-BAE11763A927}" srcId="{BC0F8EC9-0601-439D-9EF8-232162B94960}" destId="{F751E3CE-6341-4FAF-A5E2-8240502BB501}" srcOrd="1" destOrd="0" parTransId="{FA265BC1-D886-452F-84DD-AB6444F92C36}" sibTransId="{F4BF29B8-C66A-4DD5-8157-333F2F82B0B8}"/>
    <dgm:cxn modelId="{7F4F2514-5972-4EFA-B71A-D4F080D2E6B7}" srcId="{F751E3CE-6341-4FAF-A5E2-8240502BB501}" destId="{D735AD5B-B591-4684-9670-0191FCA23AD0}" srcOrd="0" destOrd="0" parTransId="{93244FF5-85A5-4D5F-B677-6915E9B092C8}" sibTransId="{7D31AFC7-0388-4D3B-9686-9D7A2F4DE1A2}"/>
    <dgm:cxn modelId="{22797046-2B76-5049-BA53-71A08656501F}" type="presOf" srcId="{6E3E6171-ED5E-4424-9129-098BA8B0E21C}" destId="{82424E2C-11B1-484C-851A-E518A6329968}" srcOrd="0" destOrd="0" presId="urn:microsoft.com/office/officeart/2005/8/layout/hProcess4"/>
    <dgm:cxn modelId="{8AB6944B-0084-7947-A736-6413FBEA9A8E}" type="presOf" srcId="{61330DAB-3320-4EBB-A619-D7D2272E403B}" destId="{79B52E38-98D5-4CD7-BE41-13AA349793A9}" srcOrd="0" destOrd="0" presId="urn:microsoft.com/office/officeart/2005/8/layout/hProcess4"/>
    <dgm:cxn modelId="{8FF3E131-9D82-43AA-B4FD-A80BF6FC62B3}" srcId="{BC0F8EC9-0601-439D-9EF8-232162B94960}" destId="{61330DAB-3320-4EBB-A619-D7D2272E403B}" srcOrd="2" destOrd="0" parTransId="{862A9CA1-974E-4ACE-AA29-0C94B9E18C6D}" sibTransId="{1CFC6079-06E9-4ADF-8015-4107534E5653}"/>
    <dgm:cxn modelId="{F1924C12-F52D-974C-94A7-B2587C86543B}" type="presOf" srcId="{56C14360-1794-4F52-89B8-9463D40826BA}" destId="{E39A5942-CA70-4BBE-BA2B-CD45148788A8}" srcOrd="0" destOrd="0" presId="urn:microsoft.com/office/officeart/2005/8/layout/hProcess4"/>
    <dgm:cxn modelId="{3FD201B4-FC0A-4909-9317-28C5499E4990}" srcId="{DE474DB8-B1BD-47DD-BA3F-E1F1AB32B54F}" destId="{56C14360-1794-4F52-89B8-9463D40826BA}" srcOrd="0" destOrd="0" parTransId="{E37DBF60-EED5-46C2-850E-B5B484AA4BA7}" sibTransId="{0987569C-7B0C-4DC4-895C-4F0552778F86}"/>
    <dgm:cxn modelId="{1ECD0330-715C-7944-8BBA-EC3078150DAB}" type="presParOf" srcId="{A9C34897-D371-494F-A5E4-56EE370EA74C}" destId="{3D2D73B6-F090-48AE-BCE8-0700D93FE49A}" srcOrd="0" destOrd="0" presId="urn:microsoft.com/office/officeart/2005/8/layout/hProcess4"/>
    <dgm:cxn modelId="{D0D85E23-A13D-2D4C-8B4E-5E8052ACCA7D}" type="presParOf" srcId="{A9C34897-D371-494F-A5E4-56EE370EA74C}" destId="{466DE39B-FD08-46A9-AA3C-EFA207BEDE2A}" srcOrd="1" destOrd="0" presId="urn:microsoft.com/office/officeart/2005/8/layout/hProcess4"/>
    <dgm:cxn modelId="{3C7338AE-A538-904A-A09F-06B95442FD2A}" type="presParOf" srcId="{A9C34897-D371-494F-A5E4-56EE370EA74C}" destId="{96D3F9B6-9CCE-4A00-8A1B-4B78C9D56817}" srcOrd="2" destOrd="0" presId="urn:microsoft.com/office/officeart/2005/8/layout/hProcess4"/>
    <dgm:cxn modelId="{57E270B6-E32D-D642-A65D-AA3194C5C48A}" type="presParOf" srcId="{96D3F9B6-9CCE-4A00-8A1B-4B78C9D56817}" destId="{3DCB4F60-5DF3-4276-926C-494B0D37A3AC}" srcOrd="0" destOrd="0" presId="urn:microsoft.com/office/officeart/2005/8/layout/hProcess4"/>
    <dgm:cxn modelId="{860E6BE7-8DEC-5B47-A630-1246D52C99C9}" type="presParOf" srcId="{3DCB4F60-5DF3-4276-926C-494B0D37A3AC}" destId="{1AD78084-F90C-4031-875C-CD384E52E64B}" srcOrd="0" destOrd="0" presId="urn:microsoft.com/office/officeart/2005/8/layout/hProcess4"/>
    <dgm:cxn modelId="{2D8E3062-34EF-A24C-A38C-F992D2336EF5}" type="presParOf" srcId="{3DCB4F60-5DF3-4276-926C-494B0D37A3AC}" destId="{82424E2C-11B1-484C-851A-E518A6329968}" srcOrd="1" destOrd="0" presId="urn:microsoft.com/office/officeart/2005/8/layout/hProcess4"/>
    <dgm:cxn modelId="{1C08EF95-6DE4-A041-BCEF-F3E90B213354}" type="presParOf" srcId="{3DCB4F60-5DF3-4276-926C-494B0D37A3AC}" destId="{A96A58D7-3C35-48A2-9159-DAE6233EEF54}" srcOrd="2" destOrd="0" presId="urn:microsoft.com/office/officeart/2005/8/layout/hProcess4"/>
    <dgm:cxn modelId="{68AE32D0-B957-C840-BE8A-A55E73970C3B}" type="presParOf" srcId="{3DCB4F60-5DF3-4276-926C-494B0D37A3AC}" destId="{38674A0B-8165-4AAA-989B-0C30F65EF79C}" srcOrd="3" destOrd="0" presId="urn:microsoft.com/office/officeart/2005/8/layout/hProcess4"/>
    <dgm:cxn modelId="{54432008-F01D-414B-9C7F-A177C315A5F4}" type="presParOf" srcId="{3DCB4F60-5DF3-4276-926C-494B0D37A3AC}" destId="{93628573-9F27-4A3C-BBDB-127B51B36869}" srcOrd="4" destOrd="0" presId="urn:microsoft.com/office/officeart/2005/8/layout/hProcess4"/>
    <dgm:cxn modelId="{C00A733A-F15D-9349-8734-48C9CE2CDD1D}" type="presParOf" srcId="{96D3F9B6-9CCE-4A00-8A1B-4B78C9D56817}" destId="{2F5E0847-EF9F-4DFC-85D9-BA7A2102ADE6}" srcOrd="1" destOrd="0" presId="urn:microsoft.com/office/officeart/2005/8/layout/hProcess4"/>
    <dgm:cxn modelId="{03CD1209-B395-604C-A044-83C15BF134A5}" type="presParOf" srcId="{96D3F9B6-9CCE-4A00-8A1B-4B78C9D56817}" destId="{7B1373CD-DC27-46FB-88F2-56419E1A4B31}" srcOrd="2" destOrd="0" presId="urn:microsoft.com/office/officeart/2005/8/layout/hProcess4"/>
    <dgm:cxn modelId="{B47D2546-C36F-5243-92B4-150E7646E418}" type="presParOf" srcId="{7B1373CD-DC27-46FB-88F2-56419E1A4B31}" destId="{2EBE13C6-9C1A-4C70-8D75-A909D96DF880}" srcOrd="0" destOrd="0" presId="urn:microsoft.com/office/officeart/2005/8/layout/hProcess4"/>
    <dgm:cxn modelId="{00AD95E4-7BEB-6046-BF78-2C18CFF35EEC}" type="presParOf" srcId="{7B1373CD-DC27-46FB-88F2-56419E1A4B31}" destId="{22F1B86B-9E61-4525-9FD4-96A547A8B4BC}" srcOrd="1" destOrd="0" presId="urn:microsoft.com/office/officeart/2005/8/layout/hProcess4"/>
    <dgm:cxn modelId="{6DE4BE67-3F32-9E42-9C0A-FE014C0F7BAE}" type="presParOf" srcId="{7B1373CD-DC27-46FB-88F2-56419E1A4B31}" destId="{7B7614C2-15FB-4DEE-B3D4-2CA4D622290B}" srcOrd="2" destOrd="0" presId="urn:microsoft.com/office/officeart/2005/8/layout/hProcess4"/>
    <dgm:cxn modelId="{33118EF0-DAE6-7346-8FA6-12BD51359667}" type="presParOf" srcId="{7B1373CD-DC27-46FB-88F2-56419E1A4B31}" destId="{62243DE8-76E5-4209-AE2D-96F406EF6DA9}" srcOrd="3" destOrd="0" presId="urn:microsoft.com/office/officeart/2005/8/layout/hProcess4"/>
    <dgm:cxn modelId="{082BC06B-28FD-3549-8017-C65864EF1A8F}" type="presParOf" srcId="{7B1373CD-DC27-46FB-88F2-56419E1A4B31}" destId="{29A43A21-0698-4A08-A396-C70AB4766150}" srcOrd="4" destOrd="0" presId="urn:microsoft.com/office/officeart/2005/8/layout/hProcess4"/>
    <dgm:cxn modelId="{265C9591-72AD-254A-97A1-DB8403DB931C}" type="presParOf" srcId="{96D3F9B6-9CCE-4A00-8A1B-4B78C9D56817}" destId="{E64F1462-EFEA-4CE0-91FA-0ADD75808B5F}" srcOrd="3" destOrd="0" presId="urn:microsoft.com/office/officeart/2005/8/layout/hProcess4"/>
    <dgm:cxn modelId="{DD576289-79B3-CD42-8460-673B2A4797CE}" type="presParOf" srcId="{96D3F9B6-9CCE-4A00-8A1B-4B78C9D56817}" destId="{0A526473-9040-4C40-AAF7-3770D7EF43E6}" srcOrd="4" destOrd="0" presId="urn:microsoft.com/office/officeart/2005/8/layout/hProcess4"/>
    <dgm:cxn modelId="{0DA8C457-DBAC-8048-B07F-05A17F755230}" type="presParOf" srcId="{0A526473-9040-4C40-AAF7-3770D7EF43E6}" destId="{DC81E8BC-3E57-4FBF-BBC4-0166942F8681}" srcOrd="0" destOrd="0" presId="urn:microsoft.com/office/officeart/2005/8/layout/hProcess4"/>
    <dgm:cxn modelId="{DAE2CA0A-0F7A-BF44-AFC8-BEA301460563}" type="presParOf" srcId="{0A526473-9040-4C40-AAF7-3770D7EF43E6}" destId="{2A1AB7DA-736B-4A53-8C9D-FBF310FE5B49}" srcOrd="1" destOrd="0" presId="urn:microsoft.com/office/officeart/2005/8/layout/hProcess4"/>
    <dgm:cxn modelId="{02BD2345-68B0-914B-9C40-FAEB37AF53FF}" type="presParOf" srcId="{0A526473-9040-4C40-AAF7-3770D7EF43E6}" destId="{E1FF10D7-5A5F-4C37-9846-A3F3D508F28F}" srcOrd="2" destOrd="0" presId="urn:microsoft.com/office/officeart/2005/8/layout/hProcess4"/>
    <dgm:cxn modelId="{55DB0BFD-8AF3-E54E-9C35-A56379ACAF6B}" type="presParOf" srcId="{0A526473-9040-4C40-AAF7-3770D7EF43E6}" destId="{79B52E38-98D5-4CD7-BE41-13AA349793A9}" srcOrd="3" destOrd="0" presId="urn:microsoft.com/office/officeart/2005/8/layout/hProcess4"/>
    <dgm:cxn modelId="{55C464F8-E9AA-4F42-87B4-13B3CEDD53CA}" type="presParOf" srcId="{0A526473-9040-4C40-AAF7-3770D7EF43E6}" destId="{A8949C92-98E3-4EB6-AC7F-C7FA79C361AB}" srcOrd="4" destOrd="0" presId="urn:microsoft.com/office/officeart/2005/8/layout/hProcess4"/>
    <dgm:cxn modelId="{8D9D6F01-E104-1E43-81D7-4024923AC985}" type="presParOf" srcId="{96D3F9B6-9CCE-4A00-8A1B-4B78C9D56817}" destId="{BAB99EF6-9749-43F5-91C6-1243EAD262A3}" srcOrd="5" destOrd="0" presId="urn:microsoft.com/office/officeart/2005/8/layout/hProcess4"/>
    <dgm:cxn modelId="{600EF2C6-C10A-7943-A483-01252AF977FA}" type="presParOf" srcId="{96D3F9B6-9CCE-4A00-8A1B-4B78C9D56817}" destId="{94DBA35A-F583-4D96-A678-D48D9682DBB2}" srcOrd="6" destOrd="0" presId="urn:microsoft.com/office/officeart/2005/8/layout/hProcess4"/>
    <dgm:cxn modelId="{84A91E9A-8285-7C43-9201-344FFB645E71}" type="presParOf" srcId="{94DBA35A-F583-4D96-A678-D48D9682DBB2}" destId="{CBC780E9-BF2C-46E4-9919-F4FAD32C3CB1}" srcOrd="0" destOrd="0" presId="urn:microsoft.com/office/officeart/2005/8/layout/hProcess4"/>
    <dgm:cxn modelId="{09C589E6-E26D-2445-A5E5-D0CA7EDF5DEE}" type="presParOf" srcId="{94DBA35A-F583-4D96-A678-D48D9682DBB2}" destId="{E39A5942-CA70-4BBE-BA2B-CD45148788A8}" srcOrd="1" destOrd="0" presId="urn:microsoft.com/office/officeart/2005/8/layout/hProcess4"/>
    <dgm:cxn modelId="{2D37A1FB-D556-4544-9843-EDB275798A64}" type="presParOf" srcId="{94DBA35A-F583-4D96-A678-D48D9682DBB2}" destId="{D2A90713-041E-4C34-9575-10DDDEF62DE3}" srcOrd="2" destOrd="0" presId="urn:microsoft.com/office/officeart/2005/8/layout/hProcess4"/>
    <dgm:cxn modelId="{C8784D47-8D75-134C-A1D8-C7EF12ABF9A0}" type="presParOf" srcId="{94DBA35A-F583-4D96-A678-D48D9682DBB2}" destId="{7B9B7342-F3EA-43A7-A8AC-63DA15F74C92}" srcOrd="3" destOrd="0" presId="urn:microsoft.com/office/officeart/2005/8/layout/hProcess4"/>
    <dgm:cxn modelId="{12F2A5C0-E39C-0546-B9C5-23D4BE59D585}" type="presParOf" srcId="{94DBA35A-F583-4D96-A678-D48D9682DBB2}" destId="{F0FDB538-B766-404B-A36A-84B7F67F3F5F}" srcOrd="4" destOrd="0" presId="urn:microsoft.com/office/officeart/2005/8/layout/hProcess4"/>
  </dgm:cxnLst>
  <dgm:bg>
    <a:solidFill>
      <a:schemeClr val="bg1">
        <a:lumMod val="65000"/>
      </a:schemeClr>
    </a:solidFill>
    <a:effectLst>
      <a:outerShdw blurRad="50800" dist="38100" dir="5400000" algn="t" rotWithShape="0">
        <a:prstClr val="black">
          <a:alpha val="40000"/>
        </a:prstClr>
      </a:outerShdw>
    </a:effectLst>
  </dgm:bg>
  <dgm:whole>
    <a:ln>
      <a:solidFill>
        <a:schemeClr val="accent1"/>
      </a:solidFill>
    </a:ln>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0F8EC9-0601-439D-9EF8-232162B9496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15BDDB0D-2FE4-40A7-B605-9D12D846EA54}">
      <dgm:prSet phldrT="[Text]"/>
      <dgm:spPr/>
      <dgm:t>
        <a:bodyPr/>
        <a:lstStyle/>
        <a:p>
          <a:endParaRPr lang="en-US" dirty="0"/>
        </a:p>
      </dgm:t>
    </dgm:pt>
    <dgm:pt modelId="{D0FD5FC8-8E20-4387-BC03-5FF6B9937184}" type="parTrans" cxnId="{DDA85CEC-81E1-4036-8A83-1101469D9776}">
      <dgm:prSet/>
      <dgm:spPr/>
      <dgm:t>
        <a:bodyPr/>
        <a:lstStyle/>
        <a:p>
          <a:endParaRPr lang="en-US"/>
        </a:p>
      </dgm:t>
    </dgm:pt>
    <dgm:pt modelId="{60A7DC8C-B3CB-4245-9312-5241212624A4}" type="sibTrans" cxnId="{DDA85CEC-81E1-4036-8A83-1101469D9776}">
      <dgm:prSet/>
      <dgm:spPr/>
      <dgm:t>
        <a:bodyPr/>
        <a:lstStyle/>
        <a:p>
          <a:endParaRPr lang="en-US"/>
        </a:p>
      </dgm:t>
    </dgm:pt>
    <dgm:pt modelId="{DBC33601-52C4-499D-83AC-D8C2B7905D95}">
      <dgm:prSet phldrT="[Text]"/>
      <dgm:spPr/>
      <dgm:t>
        <a:bodyPr/>
        <a:lstStyle/>
        <a:p>
          <a:r>
            <a:rPr lang="en-US" dirty="0" smtClean="0"/>
            <a:t>Map MARC fields  for existing bib records to Dublin Core </a:t>
          </a:r>
          <a:endParaRPr lang="en-US" dirty="0"/>
        </a:p>
      </dgm:t>
    </dgm:pt>
    <dgm:pt modelId="{26A5C21A-B081-43C2-9D73-6CBA387A54A2}" type="parTrans" cxnId="{01376C47-13E7-4996-84BB-333955746A25}">
      <dgm:prSet/>
      <dgm:spPr/>
      <dgm:t>
        <a:bodyPr/>
        <a:lstStyle/>
        <a:p>
          <a:endParaRPr lang="en-US"/>
        </a:p>
      </dgm:t>
    </dgm:pt>
    <dgm:pt modelId="{E033D220-2D2A-4995-999E-BB79DB7DC6D1}" type="sibTrans" cxnId="{01376C47-13E7-4996-84BB-333955746A25}">
      <dgm:prSet/>
      <dgm:spPr/>
      <dgm:t>
        <a:bodyPr/>
        <a:lstStyle/>
        <a:p>
          <a:endParaRPr lang="en-US"/>
        </a:p>
      </dgm:t>
    </dgm:pt>
    <dgm:pt modelId="{A9C34897-D371-494F-A5E4-56EE370EA74C}" type="pres">
      <dgm:prSet presAssocID="{BC0F8EC9-0601-439D-9EF8-232162B94960}" presName="Name0" presStyleCnt="0">
        <dgm:presLayoutVars>
          <dgm:dir/>
          <dgm:animLvl val="lvl"/>
          <dgm:resizeHandles val="exact"/>
        </dgm:presLayoutVars>
      </dgm:prSet>
      <dgm:spPr/>
      <dgm:t>
        <a:bodyPr/>
        <a:lstStyle/>
        <a:p>
          <a:endParaRPr lang="en-US"/>
        </a:p>
      </dgm:t>
    </dgm:pt>
    <dgm:pt modelId="{3D2D73B6-F090-48AE-BCE8-0700D93FE49A}" type="pres">
      <dgm:prSet presAssocID="{BC0F8EC9-0601-439D-9EF8-232162B94960}" presName="tSp" presStyleCnt="0"/>
      <dgm:spPr/>
    </dgm:pt>
    <dgm:pt modelId="{466DE39B-FD08-46A9-AA3C-EFA207BEDE2A}" type="pres">
      <dgm:prSet presAssocID="{BC0F8EC9-0601-439D-9EF8-232162B94960}" presName="bSp" presStyleCnt="0"/>
      <dgm:spPr/>
    </dgm:pt>
    <dgm:pt modelId="{96D3F9B6-9CCE-4A00-8A1B-4B78C9D56817}" type="pres">
      <dgm:prSet presAssocID="{BC0F8EC9-0601-439D-9EF8-232162B94960}" presName="process" presStyleCnt="0"/>
      <dgm:spPr/>
    </dgm:pt>
    <dgm:pt modelId="{B05AF18F-1A2C-4C96-A9A8-34098A82870B}" type="pres">
      <dgm:prSet presAssocID="{15BDDB0D-2FE4-40A7-B605-9D12D846EA54}" presName="composite1" presStyleCnt="0"/>
      <dgm:spPr/>
    </dgm:pt>
    <dgm:pt modelId="{7C5C9876-21DC-4F5B-B748-093B7E3BF019}" type="pres">
      <dgm:prSet presAssocID="{15BDDB0D-2FE4-40A7-B605-9D12D846EA54}" presName="dummyNode1" presStyleLbl="node1" presStyleIdx="0" presStyleCnt="2"/>
      <dgm:spPr/>
    </dgm:pt>
    <dgm:pt modelId="{D710C61E-83BF-448D-B009-CC2411F9C7DF}" type="pres">
      <dgm:prSet presAssocID="{15BDDB0D-2FE4-40A7-B605-9D12D846EA54}" presName="childNode1" presStyleLbl="bgAcc1" presStyleIdx="0" presStyleCnt="2">
        <dgm:presLayoutVars>
          <dgm:bulletEnabled val="1"/>
        </dgm:presLayoutVars>
      </dgm:prSet>
      <dgm:spPr/>
    </dgm:pt>
    <dgm:pt modelId="{C0836595-69F5-4D2F-9617-8C956166E6B3}" type="pres">
      <dgm:prSet presAssocID="{15BDDB0D-2FE4-40A7-B605-9D12D846EA54}" presName="childNode1tx" presStyleLbl="bgAcc1" presStyleIdx="0" presStyleCnt="2">
        <dgm:presLayoutVars>
          <dgm:bulletEnabled val="1"/>
        </dgm:presLayoutVars>
      </dgm:prSet>
      <dgm:spPr/>
    </dgm:pt>
    <dgm:pt modelId="{9EC613B2-D494-458B-A59E-86A8BAA2E46A}" type="pres">
      <dgm:prSet presAssocID="{15BDDB0D-2FE4-40A7-B605-9D12D846EA54}" presName="parentNode1" presStyleLbl="node1" presStyleIdx="0" presStyleCnt="2">
        <dgm:presLayoutVars>
          <dgm:chMax val="1"/>
          <dgm:bulletEnabled val="1"/>
        </dgm:presLayoutVars>
      </dgm:prSet>
      <dgm:spPr/>
      <dgm:t>
        <a:bodyPr/>
        <a:lstStyle/>
        <a:p>
          <a:endParaRPr lang="en-US"/>
        </a:p>
      </dgm:t>
    </dgm:pt>
    <dgm:pt modelId="{764C5951-F166-4973-841E-BBCCF963E5CF}" type="pres">
      <dgm:prSet presAssocID="{15BDDB0D-2FE4-40A7-B605-9D12D846EA54}" presName="connSite1" presStyleCnt="0"/>
      <dgm:spPr/>
    </dgm:pt>
    <dgm:pt modelId="{3EF491FE-F7F9-4085-ADB7-0BDDAB12A8EA}" type="pres">
      <dgm:prSet presAssocID="{60A7DC8C-B3CB-4245-9312-5241212624A4}" presName="Name9" presStyleLbl="sibTrans2D1" presStyleIdx="0" presStyleCnt="1"/>
      <dgm:spPr/>
      <dgm:t>
        <a:bodyPr/>
        <a:lstStyle/>
        <a:p>
          <a:endParaRPr lang="en-US"/>
        </a:p>
      </dgm:t>
    </dgm:pt>
    <dgm:pt modelId="{6EDC93D5-33E5-44A5-A393-95B6FBCACD46}" type="pres">
      <dgm:prSet presAssocID="{DBC33601-52C4-499D-83AC-D8C2B7905D95}" presName="composite2" presStyleCnt="0"/>
      <dgm:spPr/>
    </dgm:pt>
    <dgm:pt modelId="{B1055ED4-AF8C-4BB6-A874-481AF4D8BD19}" type="pres">
      <dgm:prSet presAssocID="{DBC33601-52C4-499D-83AC-D8C2B7905D95}" presName="dummyNode2" presStyleLbl="node1" presStyleIdx="0" presStyleCnt="2"/>
      <dgm:spPr/>
    </dgm:pt>
    <dgm:pt modelId="{118B411E-746A-46D5-960D-CAC0AD2B8756}" type="pres">
      <dgm:prSet presAssocID="{DBC33601-52C4-499D-83AC-D8C2B7905D95}" presName="childNode2" presStyleLbl="bgAcc1" presStyleIdx="1" presStyleCnt="2">
        <dgm:presLayoutVars>
          <dgm:bulletEnabled val="1"/>
        </dgm:presLayoutVars>
      </dgm:prSet>
      <dgm:spPr/>
    </dgm:pt>
    <dgm:pt modelId="{9D940DC0-D4F5-4F2A-8EDF-60DA2DC63711}" type="pres">
      <dgm:prSet presAssocID="{DBC33601-52C4-499D-83AC-D8C2B7905D95}" presName="childNode2tx" presStyleLbl="bgAcc1" presStyleIdx="1" presStyleCnt="2">
        <dgm:presLayoutVars>
          <dgm:bulletEnabled val="1"/>
        </dgm:presLayoutVars>
      </dgm:prSet>
      <dgm:spPr/>
    </dgm:pt>
    <dgm:pt modelId="{BC0BAF47-2119-4F15-8B69-6DCFAD31AB94}" type="pres">
      <dgm:prSet presAssocID="{DBC33601-52C4-499D-83AC-D8C2B7905D95}" presName="parentNode2" presStyleLbl="node1" presStyleIdx="1" presStyleCnt="2">
        <dgm:presLayoutVars>
          <dgm:chMax val="0"/>
          <dgm:bulletEnabled val="1"/>
        </dgm:presLayoutVars>
      </dgm:prSet>
      <dgm:spPr/>
      <dgm:t>
        <a:bodyPr/>
        <a:lstStyle/>
        <a:p>
          <a:endParaRPr lang="en-US"/>
        </a:p>
      </dgm:t>
    </dgm:pt>
    <dgm:pt modelId="{B0EB4B66-89D4-455A-8668-CB35652F02AD}" type="pres">
      <dgm:prSet presAssocID="{DBC33601-52C4-499D-83AC-D8C2B7905D95}" presName="connSite2" presStyleCnt="0"/>
      <dgm:spPr/>
    </dgm:pt>
  </dgm:ptLst>
  <dgm:cxnLst>
    <dgm:cxn modelId="{B161713A-9DFD-1442-B644-5944C776D754}" type="presOf" srcId="{15BDDB0D-2FE4-40A7-B605-9D12D846EA54}" destId="{9EC613B2-D494-458B-A59E-86A8BAA2E46A}" srcOrd="0" destOrd="0" presId="urn:microsoft.com/office/officeart/2005/8/layout/hProcess4"/>
    <dgm:cxn modelId="{A6BA4AB3-BA57-BA47-8982-42769F7CD745}" type="presOf" srcId="{60A7DC8C-B3CB-4245-9312-5241212624A4}" destId="{3EF491FE-F7F9-4085-ADB7-0BDDAB12A8EA}" srcOrd="0" destOrd="0" presId="urn:microsoft.com/office/officeart/2005/8/layout/hProcess4"/>
    <dgm:cxn modelId="{DDA85CEC-81E1-4036-8A83-1101469D9776}" srcId="{BC0F8EC9-0601-439D-9EF8-232162B94960}" destId="{15BDDB0D-2FE4-40A7-B605-9D12D846EA54}" srcOrd="0" destOrd="0" parTransId="{D0FD5FC8-8E20-4387-BC03-5FF6B9937184}" sibTransId="{60A7DC8C-B3CB-4245-9312-5241212624A4}"/>
    <dgm:cxn modelId="{1A608F6C-CE90-AF49-BBB9-30393A4A03D5}" type="presOf" srcId="{DBC33601-52C4-499D-83AC-D8C2B7905D95}" destId="{BC0BAF47-2119-4F15-8B69-6DCFAD31AB94}" srcOrd="0" destOrd="0" presId="urn:microsoft.com/office/officeart/2005/8/layout/hProcess4"/>
    <dgm:cxn modelId="{E52B18FA-54B6-C646-9618-AEF3891D57CC}" type="presOf" srcId="{BC0F8EC9-0601-439D-9EF8-232162B94960}" destId="{A9C34897-D371-494F-A5E4-56EE370EA74C}" srcOrd="0" destOrd="0" presId="urn:microsoft.com/office/officeart/2005/8/layout/hProcess4"/>
    <dgm:cxn modelId="{01376C47-13E7-4996-84BB-333955746A25}" srcId="{BC0F8EC9-0601-439D-9EF8-232162B94960}" destId="{DBC33601-52C4-499D-83AC-D8C2B7905D95}" srcOrd="1" destOrd="0" parTransId="{26A5C21A-B081-43C2-9D73-6CBA387A54A2}" sibTransId="{E033D220-2D2A-4995-999E-BB79DB7DC6D1}"/>
    <dgm:cxn modelId="{81EE3F1A-973C-A647-AF97-55EBD22F9DAF}" type="presParOf" srcId="{A9C34897-D371-494F-A5E4-56EE370EA74C}" destId="{3D2D73B6-F090-48AE-BCE8-0700D93FE49A}" srcOrd="0" destOrd="0" presId="urn:microsoft.com/office/officeart/2005/8/layout/hProcess4"/>
    <dgm:cxn modelId="{B959059C-7C8D-2D4F-B30A-0DFB247B4570}" type="presParOf" srcId="{A9C34897-D371-494F-A5E4-56EE370EA74C}" destId="{466DE39B-FD08-46A9-AA3C-EFA207BEDE2A}" srcOrd="1" destOrd="0" presId="urn:microsoft.com/office/officeart/2005/8/layout/hProcess4"/>
    <dgm:cxn modelId="{9979F86D-47AF-D543-A77D-904A3FA7E111}" type="presParOf" srcId="{A9C34897-D371-494F-A5E4-56EE370EA74C}" destId="{96D3F9B6-9CCE-4A00-8A1B-4B78C9D56817}" srcOrd="2" destOrd="0" presId="urn:microsoft.com/office/officeart/2005/8/layout/hProcess4"/>
    <dgm:cxn modelId="{4A12CACB-8781-414E-B910-96F1841693DE}" type="presParOf" srcId="{96D3F9B6-9CCE-4A00-8A1B-4B78C9D56817}" destId="{B05AF18F-1A2C-4C96-A9A8-34098A82870B}" srcOrd="0" destOrd="0" presId="urn:microsoft.com/office/officeart/2005/8/layout/hProcess4"/>
    <dgm:cxn modelId="{C5E697E1-2848-894B-87B6-2BB90F2F7884}" type="presParOf" srcId="{B05AF18F-1A2C-4C96-A9A8-34098A82870B}" destId="{7C5C9876-21DC-4F5B-B748-093B7E3BF019}" srcOrd="0" destOrd="0" presId="urn:microsoft.com/office/officeart/2005/8/layout/hProcess4"/>
    <dgm:cxn modelId="{DECFC30E-146B-B14D-BE27-DA287AE46D36}" type="presParOf" srcId="{B05AF18F-1A2C-4C96-A9A8-34098A82870B}" destId="{D710C61E-83BF-448D-B009-CC2411F9C7DF}" srcOrd="1" destOrd="0" presId="urn:microsoft.com/office/officeart/2005/8/layout/hProcess4"/>
    <dgm:cxn modelId="{01749BD6-74EC-7646-A276-B9085304CF1C}" type="presParOf" srcId="{B05AF18F-1A2C-4C96-A9A8-34098A82870B}" destId="{C0836595-69F5-4D2F-9617-8C956166E6B3}" srcOrd="2" destOrd="0" presId="urn:microsoft.com/office/officeart/2005/8/layout/hProcess4"/>
    <dgm:cxn modelId="{0D1EDA09-ECD2-F04C-84CC-5E0D757B92E2}" type="presParOf" srcId="{B05AF18F-1A2C-4C96-A9A8-34098A82870B}" destId="{9EC613B2-D494-458B-A59E-86A8BAA2E46A}" srcOrd="3" destOrd="0" presId="urn:microsoft.com/office/officeart/2005/8/layout/hProcess4"/>
    <dgm:cxn modelId="{9B0B2FA7-6ED5-D940-B82A-1CAC0044CFAC}" type="presParOf" srcId="{B05AF18F-1A2C-4C96-A9A8-34098A82870B}" destId="{764C5951-F166-4973-841E-BBCCF963E5CF}" srcOrd="4" destOrd="0" presId="urn:microsoft.com/office/officeart/2005/8/layout/hProcess4"/>
    <dgm:cxn modelId="{BBD11BF2-05BF-7043-8FEA-585DB33CD84F}" type="presParOf" srcId="{96D3F9B6-9CCE-4A00-8A1B-4B78C9D56817}" destId="{3EF491FE-F7F9-4085-ADB7-0BDDAB12A8EA}" srcOrd="1" destOrd="0" presId="urn:microsoft.com/office/officeart/2005/8/layout/hProcess4"/>
    <dgm:cxn modelId="{AF404E69-9387-834F-AB79-0B1A7210B77B}" type="presParOf" srcId="{96D3F9B6-9CCE-4A00-8A1B-4B78C9D56817}" destId="{6EDC93D5-33E5-44A5-A393-95B6FBCACD46}" srcOrd="2" destOrd="0" presId="urn:microsoft.com/office/officeart/2005/8/layout/hProcess4"/>
    <dgm:cxn modelId="{226F6732-C904-C04F-A0C4-BB972404756D}" type="presParOf" srcId="{6EDC93D5-33E5-44A5-A393-95B6FBCACD46}" destId="{B1055ED4-AF8C-4BB6-A874-481AF4D8BD19}" srcOrd="0" destOrd="0" presId="urn:microsoft.com/office/officeart/2005/8/layout/hProcess4"/>
    <dgm:cxn modelId="{AEACA37C-A169-4341-A9B0-EEEA013DE0CA}" type="presParOf" srcId="{6EDC93D5-33E5-44A5-A393-95B6FBCACD46}" destId="{118B411E-746A-46D5-960D-CAC0AD2B8756}" srcOrd="1" destOrd="0" presId="urn:microsoft.com/office/officeart/2005/8/layout/hProcess4"/>
    <dgm:cxn modelId="{A9F1EA4B-5763-954F-8C5C-73C08F6FA447}" type="presParOf" srcId="{6EDC93D5-33E5-44A5-A393-95B6FBCACD46}" destId="{9D940DC0-D4F5-4F2A-8EDF-60DA2DC63711}" srcOrd="2" destOrd="0" presId="urn:microsoft.com/office/officeart/2005/8/layout/hProcess4"/>
    <dgm:cxn modelId="{C3B4AF86-C9CA-0747-84FD-F38FC9E85A36}" type="presParOf" srcId="{6EDC93D5-33E5-44A5-A393-95B6FBCACD46}" destId="{BC0BAF47-2119-4F15-8B69-6DCFAD31AB94}" srcOrd="3" destOrd="0" presId="urn:microsoft.com/office/officeart/2005/8/layout/hProcess4"/>
    <dgm:cxn modelId="{68F391D3-86CD-0A4C-8BAE-457D3B183477}" type="presParOf" srcId="{6EDC93D5-33E5-44A5-A393-95B6FBCACD46}" destId="{B0EB4B66-89D4-455A-8668-CB35652F02AD}"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0F8EC9-0601-439D-9EF8-232162B9496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5F5322CF-F93C-41F2-BE9D-3364B6FE68FD}">
      <dgm:prSet phldrT="[Text]"/>
      <dgm:spPr/>
      <dgm:t>
        <a:bodyPr/>
        <a:lstStyle/>
        <a:p>
          <a:r>
            <a:rPr lang="en-US" dirty="0" smtClean="0"/>
            <a:t>Library</a:t>
          </a:r>
          <a:endParaRPr lang="en-US" dirty="0"/>
        </a:p>
      </dgm:t>
    </dgm:pt>
    <dgm:pt modelId="{D4CCB960-B840-4E77-A349-17A8C9D2DF59}" type="parTrans" cxnId="{07440D7A-E1BD-4B13-8F61-3B27E86979EB}">
      <dgm:prSet/>
      <dgm:spPr/>
      <dgm:t>
        <a:bodyPr/>
        <a:lstStyle/>
        <a:p>
          <a:endParaRPr lang="en-US"/>
        </a:p>
      </dgm:t>
    </dgm:pt>
    <dgm:pt modelId="{CDABFBF3-ACF0-45EC-A24D-7477F2221289}" type="sibTrans" cxnId="{07440D7A-E1BD-4B13-8F61-3B27E86979EB}">
      <dgm:prSet/>
      <dgm:spPr>
        <a:solidFill>
          <a:schemeClr val="accent1"/>
        </a:solidFill>
      </dgm:spPr>
      <dgm:t>
        <a:bodyPr/>
        <a:lstStyle/>
        <a:p>
          <a:endParaRPr lang="en-US"/>
        </a:p>
      </dgm:t>
    </dgm:pt>
    <dgm:pt modelId="{F751E3CE-6341-4FAF-A5E2-8240502BB501}">
      <dgm:prSet phldrT="[Text]"/>
      <dgm:spPr/>
      <dgm:t>
        <a:bodyPr/>
        <a:lstStyle/>
        <a:p>
          <a:r>
            <a:rPr lang="en-US" dirty="0" err="1" smtClean="0"/>
            <a:t>WorldCat</a:t>
          </a:r>
          <a:endParaRPr lang="en-US" dirty="0"/>
        </a:p>
      </dgm:t>
    </dgm:pt>
    <dgm:pt modelId="{FA265BC1-D886-452F-84DD-AB6444F92C36}" type="parTrans" cxnId="{E99B22C1-3305-4896-91C9-BAE11763A927}">
      <dgm:prSet/>
      <dgm:spPr/>
      <dgm:t>
        <a:bodyPr/>
        <a:lstStyle/>
        <a:p>
          <a:endParaRPr lang="en-US"/>
        </a:p>
      </dgm:t>
    </dgm:pt>
    <dgm:pt modelId="{F4BF29B8-C66A-4DD5-8157-333F2F82B0B8}" type="sibTrans" cxnId="{E99B22C1-3305-4896-91C9-BAE11763A927}">
      <dgm:prSet/>
      <dgm:spPr>
        <a:solidFill>
          <a:schemeClr val="accent1"/>
        </a:solidFill>
      </dgm:spPr>
      <dgm:t>
        <a:bodyPr/>
        <a:lstStyle/>
        <a:p>
          <a:endParaRPr lang="en-US"/>
        </a:p>
      </dgm:t>
    </dgm:pt>
    <dgm:pt modelId="{D735AD5B-B591-4684-9670-0191FCA23AD0}">
      <dgm:prSet phldrT="[Text]"/>
      <dgm:spPr/>
      <dgm:t>
        <a:bodyPr/>
        <a:lstStyle/>
        <a:p>
          <a:r>
            <a:rPr lang="en-US" dirty="0" err="1" smtClean="0"/>
            <a:t>WorldCat</a:t>
          </a:r>
          <a:r>
            <a:rPr lang="en-US" dirty="0" smtClean="0"/>
            <a:t> will display records</a:t>
          </a:r>
          <a:endParaRPr lang="en-US" dirty="0"/>
        </a:p>
      </dgm:t>
    </dgm:pt>
    <dgm:pt modelId="{93244FF5-85A5-4D5F-B677-6915E9B092C8}" type="parTrans" cxnId="{7F4F2514-5972-4EFA-B71A-D4F080D2E6B7}">
      <dgm:prSet/>
      <dgm:spPr/>
      <dgm:t>
        <a:bodyPr/>
        <a:lstStyle/>
        <a:p>
          <a:endParaRPr lang="en-US"/>
        </a:p>
      </dgm:t>
    </dgm:pt>
    <dgm:pt modelId="{7D31AFC7-0388-4D3B-9686-9D7A2F4DE1A2}" type="sibTrans" cxnId="{7F4F2514-5972-4EFA-B71A-D4F080D2E6B7}">
      <dgm:prSet/>
      <dgm:spPr/>
      <dgm:t>
        <a:bodyPr/>
        <a:lstStyle/>
        <a:p>
          <a:endParaRPr lang="en-US"/>
        </a:p>
      </dgm:t>
    </dgm:pt>
    <dgm:pt modelId="{61330DAB-3320-4EBB-A619-D7D2272E403B}">
      <dgm:prSet phldrT="[Text]"/>
      <dgm:spPr/>
      <dgm:t>
        <a:bodyPr/>
        <a:lstStyle/>
        <a:p>
          <a:r>
            <a:rPr lang="en-US" dirty="0" smtClean="0"/>
            <a:t>Search Engines</a:t>
          </a:r>
          <a:endParaRPr lang="en-US" dirty="0"/>
        </a:p>
      </dgm:t>
    </dgm:pt>
    <dgm:pt modelId="{862A9CA1-974E-4ACE-AA29-0C94B9E18C6D}" type="parTrans" cxnId="{8FF3E131-9D82-43AA-B4FD-A80BF6FC62B3}">
      <dgm:prSet/>
      <dgm:spPr/>
      <dgm:t>
        <a:bodyPr/>
        <a:lstStyle/>
        <a:p>
          <a:endParaRPr lang="en-US"/>
        </a:p>
      </dgm:t>
    </dgm:pt>
    <dgm:pt modelId="{1CFC6079-06E9-4ADF-8015-4107534E5653}" type="sibTrans" cxnId="{8FF3E131-9D82-43AA-B4FD-A80BF6FC62B3}">
      <dgm:prSet/>
      <dgm:spPr/>
      <dgm:t>
        <a:bodyPr/>
        <a:lstStyle/>
        <a:p>
          <a:endParaRPr lang="en-US"/>
        </a:p>
      </dgm:t>
    </dgm:pt>
    <dgm:pt modelId="{8BCD34A8-4228-4965-964A-169C7AA516B9}">
      <dgm:prSet phldrT="[Text]"/>
      <dgm:spPr/>
      <dgm:t>
        <a:bodyPr/>
        <a:lstStyle/>
        <a:p>
          <a:r>
            <a:rPr lang="en-US" dirty="0" smtClean="0"/>
            <a:t>Records available at </a:t>
          </a:r>
          <a:r>
            <a:rPr lang="en-US" dirty="0" err="1" smtClean="0"/>
            <a:t>WorldCat</a:t>
          </a:r>
          <a:r>
            <a:rPr lang="en-US" dirty="0" smtClean="0"/>
            <a:t> website</a:t>
          </a:r>
          <a:endParaRPr lang="en-US" dirty="0"/>
        </a:p>
      </dgm:t>
    </dgm:pt>
    <dgm:pt modelId="{AC3DB471-2BBE-46A6-A385-90CB63211E71}" type="parTrans" cxnId="{06EB6112-48B7-4011-8D02-201924DF5C7F}">
      <dgm:prSet/>
      <dgm:spPr/>
      <dgm:t>
        <a:bodyPr/>
        <a:lstStyle/>
        <a:p>
          <a:endParaRPr lang="en-US"/>
        </a:p>
      </dgm:t>
    </dgm:pt>
    <dgm:pt modelId="{4FBF47EC-A4CC-4DA2-84E9-2E1CF605F703}" type="sibTrans" cxnId="{06EB6112-48B7-4011-8D02-201924DF5C7F}">
      <dgm:prSet/>
      <dgm:spPr/>
      <dgm:t>
        <a:bodyPr/>
        <a:lstStyle/>
        <a:p>
          <a:endParaRPr lang="en-US"/>
        </a:p>
      </dgm:t>
    </dgm:pt>
    <dgm:pt modelId="{D85A21E0-6344-49BC-9F68-4A3C3D2CF7DE}">
      <dgm:prSet phldrT="[Text]"/>
      <dgm:spPr/>
      <dgm:t>
        <a:bodyPr/>
        <a:lstStyle/>
        <a:p>
          <a:endParaRPr lang="en-US" dirty="0"/>
        </a:p>
      </dgm:t>
    </dgm:pt>
    <dgm:pt modelId="{471D41E6-EE12-448F-BC59-EAC03984F971}" type="parTrans" cxnId="{9BD9015B-62EB-42A8-B090-712481AB6584}">
      <dgm:prSet/>
      <dgm:spPr/>
      <dgm:t>
        <a:bodyPr/>
        <a:lstStyle/>
        <a:p>
          <a:endParaRPr lang="en-US"/>
        </a:p>
      </dgm:t>
    </dgm:pt>
    <dgm:pt modelId="{32654435-EF78-4F24-8BAA-1C60B8688DC3}" type="sibTrans" cxnId="{9BD9015B-62EB-42A8-B090-712481AB6584}">
      <dgm:prSet/>
      <dgm:spPr/>
      <dgm:t>
        <a:bodyPr/>
        <a:lstStyle/>
        <a:p>
          <a:endParaRPr lang="en-US"/>
        </a:p>
      </dgm:t>
    </dgm:pt>
    <dgm:pt modelId="{6E3E6171-ED5E-4424-9129-098BA8B0E21C}">
      <dgm:prSet phldrT="[Text]"/>
      <dgm:spPr/>
      <dgm:t>
        <a:bodyPr/>
        <a:lstStyle/>
        <a:p>
          <a:endParaRPr lang="en-US" dirty="0"/>
        </a:p>
      </dgm:t>
    </dgm:pt>
    <dgm:pt modelId="{4AB03471-9F12-4EB4-8A1D-EB278E41433B}" type="parTrans" cxnId="{FD4DAB61-69FA-458C-BB76-A54F4486F319}">
      <dgm:prSet/>
      <dgm:spPr/>
      <dgm:t>
        <a:bodyPr/>
        <a:lstStyle/>
        <a:p>
          <a:endParaRPr lang="en-US"/>
        </a:p>
      </dgm:t>
    </dgm:pt>
    <dgm:pt modelId="{57D76E47-BF0E-45E7-8E55-EFB594A9E316}" type="sibTrans" cxnId="{FD4DAB61-69FA-458C-BB76-A54F4486F319}">
      <dgm:prSet/>
      <dgm:spPr/>
      <dgm:t>
        <a:bodyPr/>
        <a:lstStyle/>
        <a:p>
          <a:endParaRPr lang="en-US"/>
        </a:p>
      </dgm:t>
    </dgm:pt>
    <dgm:pt modelId="{12072FBF-9CA6-431A-9FF0-B9492289087E}">
      <dgm:prSet phldrT="[Text]"/>
      <dgm:spPr/>
      <dgm:t>
        <a:bodyPr/>
        <a:lstStyle/>
        <a:p>
          <a:r>
            <a:rPr lang="en-US" dirty="0" smtClean="0"/>
            <a:t>Individual libraries will upload holdings/records to directly to </a:t>
          </a:r>
          <a:r>
            <a:rPr lang="en-US" dirty="0" err="1" smtClean="0"/>
            <a:t>OCLC</a:t>
          </a:r>
          <a:endParaRPr lang="en-US" dirty="0"/>
        </a:p>
      </dgm:t>
    </dgm:pt>
    <dgm:pt modelId="{1D533871-EBCE-43FA-AD37-5E56B8164BAC}" type="sibTrans" cxnId="{43E8DEE8-F4F4-4E37-886A-28246F4CF355}">
      <dgm:prSet/>
      <dgm:spPr/>
      <dgm:t>
        <a:bodyPr/>
        <a:lstStyle/>
        <a:p>
          <a:endParaRPr lang="en-US"/>
        </a:p>
      </dgm:t>
    </dgm:pt>
    <dgm:pt modelId="{3EEE1B25-8F53-4E93-ABB9-052F53F81DC0}" type="parTrans" cxnId="{43E8DEE8-F4F4-4E37-886A-28246F4CF355}">
      <dgm:prSet/>
      <dgm:spPr/>
      <dgm:t>
        <a:bodyPr/>
        <a:lstStyle/>
        <a:p>
          <a:endParaRPr lang="en-US"/>
        </a:p>
      </dgm:t>
    </dgm:pt>
    <dgm:pt modelId="{D5409369-24D0-46B5-B115-09F1239DC82A}">
      <dgm:prSet phldrT="[Text]"/>
      <dgm:spPr/>
      <dgm:t>
        <a:bodyPr/>
        <a:lstStyle/>
        <a:p>
          <a:endParaRPr lang="en-US" dirty="0"/>
        </a:p>
      </dgm:t>
    </dgm:pt>
    <dgm:pt modelId="{FD537C81-8917-4987-B763-BF08D100C03F}" type="parTrans" cxnId="{5847AEDF-EE0E-40FA-B6DE-155E1071AC0B}">
      <dgm:prSet/>
      <dgm:spPr/>
      <dgm:t>
        <a:bodyPr/>
        <a:lstStyle/>
        <a:p>
          <a:endParaRPr lang="en-US"/>
        </a:p>
      </dgm:t>
    </dgm:pt>
    <dgm:pt modelId="{393B7888-28A1-4D21-BDF7-4B8C5082AF20}" type="sibTrans" cxnId="{5847AEDF-EE0E-40FA-B6DE-155E1071AC0B}">
      <dgm:prSet/>
      <dgm:spPr/>
      <dgm:t>
        <a:bodyPr/>
        <a:lstStyle/>
        <a:p>
          <a:endParaRPr lang="en-US"/>
        </a:p>
      </dgm:t>
    </dgm:pt>
    <dgm:pt modelId="{A9C34897-D371-494F-A5E4-56EE370EA74C}" type="pres">
      <dgm:prSet presAssocID="{BC0F8EC9-0601-439D-9EF8-232162B94960}" presName="Name0" presStyleCnt="0">
        <dgm:presLayoutVars>
          <dgm:dir/>
          <dgm:animLvl val="lvl"/>
          <dgm:resizeHandles val="exact"/>
        </dgm:presLayoutVars>
      </dgm:prSet>
      <dgm:spPr/>
      <dgm:t>
        <a:bodyPr/>
        <a:lstStyle/>
        <a:p>
          <a:endParaRPr lang="en-US"/>
        </a:p>
      </dgm:t>
    </dgm:pt>
    <dgm:pt modelId="{3D2D73B6-F090-48AE-BCE8-0700D93FE49A}" type="pres">
      <dgm:prSet presAssocID="{BC0F8EC9-0601-439D-9EF8-232162B94960}" presName="tSp" presStyleCnt="0"/>
      <dgm:spPr/>
    </dgm:pt>
    <dgm:pt modelId="{466DE39B-FD08-46A9-AA3C-EFA207BEDE2A}" type="pres">
      <dgm:prSet presAssocID="{BC0F8EC9-0601-439D-9EF8-232162B94960}" presName="bSp" presStyleCnt="0"/>
      <dgm:spPr/>
    </dgm:pt>
    <dgm:pt modelId="{96D3F9B6-9CCE-4A00-8A1B-4B78C9D56817}" type="pres">
      <dgm:prSet presAssocID="{BC0F8EC9-0601-439D-9EF8-232162B94960}" presName="process" presStyleCnt="0"/>
      <dgm:spPr/>
    </dgm:pt>
    <dgm:pt modelId="{3DCB4F60-5DF3-4276-926C-494B0D37A3AC}" type="pres">
      <dgm:prSet presAssocID="{5F5322CF-F93C-41F2-BE9D-3364B6FE68FD}" presName="composite1" presStyleCnt="0"/>
      <dgm:spPr/>
    </dgm:pt>
    <dgm:pt modelId="{1AD78084-F90C-4031-875C-CD384E52E64B}" type="pres">
      <dgm:prSet presAssocID="{5F5322CF-F93C-41F2-BE9D-3364B6FE68FD}" presName="dummyNode1" presStyleLbl="node1" presStyleIdx="0" presStyleCnt="3"/>
      <dgm:spPr/>
    </dgm:pt>
    <dgm:pt modelId="{82424E2C-11B1-484C-851A-E518A6329968}" type="pres">
      <dgm:prSet presAssocID="{5F5322CF-F93C-41F2-BE9D-3364B6FE68FD}" presName="childNode1" presStyleLbl="bgAcc1" presStyleIdx="0" presStyleCnt="3">
        <dgm:presLayoutVars>
          <dgm:bulletEnabled val="1"/>
        </dgm:presLayoutVars>
      </dgm:prSet>
      <dgm:spPr/>
      <dgm:t>
        <a:bodyPr/>
        <a:lstStyle/>
        <a:p>
          <a:endParaRPr lang="en-US"/>
        </a:p>
      </dgm:t>
    </dgm:pt>
    <dgm:pt modelId="{A96A58D7-3C35-48A2-9159-DAE6233EEF54}" type="pres">
      <dgm:prSet presAssocID="{5F5322CF-F93C-41F2-BE9D-3364B6FE68FD}" presName="childNode1tx" presStyleLbl="bgAcc1" presStyleIdx="0" presStyleCnt="3">
        <dgm:presLayoutVars>
          <dgm:bulletEnabled val="1"/>
        </dgm:presLayoutVars>
      </dgm:prSet>
      <dgm:spPr/>
      <dgm:t>
        <a:bodyPr/>
        <a:lstStyle/>
        <a:p>
          <a:endParaRPr lang="en-US"/>
        </a:p>
      </dgm:t>
    </dgm:pt>
    <dgm:pt modelId="{38674A0B-8165-4AAA-989B-0C30F65EF79C}" type="pres">
      <dgm:prSet presAssocID="{5F5322CF-F93C-41F2-BE9D-3364B6FE68FD}" presName="parentNode1" presStyleLbl="node1" presStyleIdx="0" presStyleCnt="3">
        <dgm:presLayoutVars>
          <dgm:chMax val="1"/>
          <dgm:bulletEnabled val="1"/>
        </dgm:presLayoutVars>
      </dgm:prSet>
      <dgm:spPr/>
      <dgm:t>
        <a:bodyPr/>
        <a:lstStyle/>
        <a:p>
          <a:endParaRPr lang="en-US"/>
        </a:p>
      </dgm:t>
    </dgm:pt>
    <dgm:pt modelId="{93628573-9F27-4A3C-BBDB-127B51B36869}" type="pres">
      <dgm:prSet presAssocID="{5F5322CF-F93C-41F2-BE9D-3364B6FE68FD}" presName="connSite1" presStyleCnt="0"/>
      <dgm:spPr/>
    </dgm:pt>
    <dgm:pt modelId="{2F5E0847-EF9F-4DFC-85D9-BA7A2102ADE6}" type="pres">
      <dgm:prSet presAssocID="{CDABFBF3-ACF0-45EC-A24D-7477F2221289}" presName="Name9" presStyleLbl="sibTrans2D1" presStyleIdx="0" presStyleCnt="2" custScaleX="97419" custLinFactNeighborX="-1237" custLinFactNeighborY="-3034"/>
      <dgm:spPr/>
      <dgm:t>
        <a:bodyPr/>
        <a:lstStyle/>
        <a:p>
          <a:endParaRPr lang="en-US"/>
        </a:p>
      </dgm:t>
    </dgm:pt>
    <dgm:pt modelId="{7B1373CD-DC27-46FB-88F2-56419E1A4B31}" type="pres">
      <dgm:prSet presAssocID="{F751E3CE-6341-4FAF-A5E2-8240502BB501}" presName="composite2" presStyleCnt="0"/>
      <dgm:spPr/>
    </dgm:pt>
    <dgm:pt modelId="{2EBE13C6-9C1A-4C70-8D75-A909D96DF880}" type="pres">
      <dgm:prSet presAssocID="{F751E3CE-6341-4FAF-A5E2-8240502BB501}" presName="dummyNode2" presStyleLbl="node1" presStyleIdx="0" presStyleCnt="3"/>
      <dgm:spPr/>
    </dgm:pt>
    <dgm:pt modelId="{22F1B86B-9E61-4525-9FD4-96A547A8B4BC}" type="pres">
      <dgm:prSet presAssocID="{F751E3CE-6341-4FAF-A5E2-8240502BB501}" presName="childNode2" presStyleLbl="bgAcc1" presStyleIdx="1" presStyleCnt="3">
        <dgm:presLayoutVars>
          <dgm:bulletEnabled val="1"/>
        </dgm:presLayoutVars>
      </dgm:prSet>
      <dgm:spPr/>
      <dgm:t>
        <a:bodyPr/>
        <a:lstStyle/>
        <a:p>
          <a:endParaRPr lang="en-US"/>
        </a:p>
      </dgm:t>
    </dgm:pt>
    <dgm:pt modelId="{7B7614C2-15FB-4DEE-B3D4-2CA4D622290B}" type="pres">
      <dgm:prSet presAssocID="{F751E3CE-6341-4FAF-A5E2-8240502BB501}" presName="childNode2tx" presStyleLbl="bgAcc1" presStyleIdx="1" presStyleCnt="3">
        <dgm:presLayoutVars>
          <dgm:bulletEnabled val="1"/>
        </dgm:presLayoutVars>
      </dgm:prSet>
      <dgm:spPr/>
      <dgm:t>
        <a:bodyPr/>
        <a:lstStyle/>
        <a:p>
          <a:endParaRPr lang="en-US"/>
        </a:p>
      </dgm:t>
    </dgm:pt>
    <dgm:pt modelId="{62243DE8-76E5-4209-AE2D-96F406EF6DA9}" type="pres">
      <dgm:prSet presAssocID="{F751E3CE-6341-4FAF-A5E2-8240502BB501}" presName="parentNode2" presStyleLbl="node1" presStyleIdx="1" presStyleCnt="3">
        <dgm:presLayoutVars>
          <dgm:chMax val="0"/>
          <dgm:bulletEnabled val="1"/>
        </dgm:presLayoutVars>
      </dgm:prSet>
      <dgm:spPr/>
      <dgm:t>
        <a:bodyPr/>
        <a:lstStyle/>
        <a:p>
          <a:endParaRPr lang="en-US"/>
        </a:p>
      </dgm:t>
    </dgm:pt>
    <dgm:pt modelId="{29A43A21-0698-4A08-A396-C70AB4766150}" type="pres">
      <dgm:prSet presAssocID="{F751E3CE-6341-4FAF-A5E2-8240502BB501}" presName="connSite2" presStyleCnt="0"/>
      <dgm:spPr/>
    </dgm:pt>
    <dgm:pt modelId="{E64F1462-EFEA-4CE0-91FA-0ADD75808B5F}" type="pres">
      <dgm:prSet presAssocID="{F4BF29B8-C66A-4DD5-8157-333F2F82B0B8}" presName="Name18" presStyleLbl="sibTrans2D1" presStyleIdx="1" presStyleCnt="2" custLinFactNeighborX="751" custLinFactNeighborY="6795"/>
      <dgm:spPr/>
      <dgm:t>
        <a:bodyPr/>
        <a:lstStyle/>
        <a:p>
          <a:endParaRPr lang="en-US"/>
        </a:p>
      </dgm:t>
    </dgm:pt>
    <dgm:pt modelId="{0A526473-9040-4C40-AAF7-3770D7EF43E6}" type="pres">
      <dgm:prSet presAssocID="{61330DAB-3320-4EBB-A619-D7D2272E403B}" presName="composite1" presStyleCnt="0"/>
      <dgm:spPr/>
    </dgm:pt>
    <dgm:pt modelId="{DC81E8BC-3E57-4FBF-BBC4-0166942F8681}" type="pres">
      <dgm:prSet presAssocID="{61330DAB-3320-4EBB-A619-D7D2272E403B}" presName="dummyNode1" presStyleLbl="node1" presStyleIdx="1" presStyleCnt="3"/>
      <dgm:spPr/>
    </dgm:pt>
    <dgm:pt modelId="{2A1AB7DA-736B-4A53-8C9D-FBF310FE5B49}" type="pres">
      <dgm:prSet presAssocID="{61330DAB-3320-4EBB-A619-D7D2272E403B}" presName="childNode1" presStyleLbl="bgAcc1" presStyleIdx="2" presStyleCnt="3" custLinFactNeighborX="-2001">
        <dgm:presLayoutVars>
          <dgm:bulletEnabled val="1"/>
        </dgm:presLayoutVars>
      </dgm:prSet>
      <dgm:spPr/>
      <dgm:t>
        <a:bodyPr/>
        <a:lstStyle/>
        <a:p>
          <a:endParaRPr lang="en-US"/>
        </a:p>
      </dgm:t>
    </dgm:pt>
    <dgm:pt modelId="{E1FF10D7-5A5F-4C37-9846-A3F3D508F28F}" type="pres">
      <dgm:prSet presAssocID="{61330DAB-3320-4EBB-A619-D7D2272E403B}" presName="childNode1tx" presStyleLbl="bgAcc1" presStyleIdx="2" presStyleCnt="3">
        <dgm:presLayoutVars>
          <dgm:bulletEnabled val="1"/>
        </dgm:presLayoutVars>
      </dgm:prSet>
      <dgm:spPr/>
      <dgm:t>
        <a:bodyPr/>
        <a:lstStyle/>
        <a:p>
          <a:endParaRPr lang="en-US"/>
        </a:p>
      </dgm:t>
    </dgm:pt>
    <dgm:pt modelId="{79B52E38-98D5-4CD7-BE41-13AA349793A9}" type="pres">
      <dgm:prSet presAssocID="{61330DAB-3320-4EBB-A619-D7D2272E403B}" presName="parentNode1" presStyleLbl="node1" presStyleIdx="2" presStyleCnt="3">
        <dgm:presLayoutVars>
          <dgm:chMax val="1"/>
          <dgm:bulletEnabled val="1"/>
        </dgm:presLayoutVars>
      </dgm:prSet>
      <dgm:spPr/>
      <dgm:t>
        <a:bodyPr/>
        <a:lstStyle/>
        <a:p>
          <a:endParaRPr lang="en-US"/>
        </a:p>
      </dgm:t>
    </dgm:pt>
    <dgm:pt modelId="{A8949C92-98E3-4EB6-AC7F-C7FA79C361AB}" type="pres">
      <dgm:prSet presAssocID="{61330DAB-3320-4EBB-A619-D7D2272E403B}" presName="connSite1" presStyleCnt="0"/>
      <dgm:spPr/>
    </dgm:pt>
  </dgm:ptLst>
  <dgm:cxnLst>
    <dgm:cxn modelId="{9BD9015B-62EB-42A8-B090-712481AB6584}" srcId="{61330DAB-3320-4EBB-A619-D7D2272E403B}" destId="{D85A21E0-6344-49BC-9F68-4A3C3D2CF7DE}" srcOrd="0" destOrd="0" parTransId="{471D41E6-EE12-448F-BC59-EAC03984F971}" sibTransId="{32654435-EF78-4F24-8BAA-1C60B8688DC3}"/>
    <dgm:cxn modelId="{970BE24B-F406-C945-A09C-C2B9CC2041F9}" type="presOf" srcId="{F751E3CE-6341-4FAF-A5E2-8240502BB501}" destId="{62243DE8-76E5-4209-AE2D-96F406EF6DA9}" srcOrd="0" destOrd="0" presId="urn:microsoft.com/office/officeart/2005/8/layout/hProcess4"/>
    <dgm:cxn modelId="{83D64A90-CB4A-314A-8EED-2A3FC46A0877}" type="presOf" srcId="{D735AD5B-B591-4684-9670-0191FCA23AD0}" destId="{7B7614C2-15FB-4DEE-B3D4-2CA4D622290B}" srcOrd="1" destOrd="1" presId="urn:microsoft.com/office/officeart/2005/8/layout/hProcess4"/>
    <dgm:cxn modelId="{643A5C53-4E1E-3C45-8E98-F859069B5780}" type="presOf" srcId="{BC0F8EC9-0601-439D-9EF8-232162B94960}" destId="{A9C34897-D371-494F-A5E4-56EE370EA74C}" srcOrd="0" destOrd="0" presId="urn:microsoft.com/office/officeart/2005/8/layout/hProcess4"/>
    <dgm:cxn modelId="{2E6F8EF9-07BB-BA4C-8494-858B8597EAF6}" type="presOf" srcId="{D5409369-24D0-46B5-B115-09F1239DC82A}" destId="{7B7614C2-15FB-4DEE-B3D4-2CA4D622290B}" srcOrd="1" destOrd="0" presId="urn:microsoft.com/office/officeart/2005/8/layout/hProcess4"/>
    <dgm:cxn modelId="{D899A695-EBCC-8B41-8EB5-5B0EB73EB24B}" type="presOf" srcId="{D5409369-24D0-46B5-B115-09F1239DC82A}" destId="{22F1B86B-9E61-4525-9FD4-96A547A8B4BC}" srcOrd="0" destOrd="0" presId="urn:microsoft.com/office/officeart/2005/8/layout/hProcess4"/>
    <dgm:cxn modelId="{D22E1D3B-C0A3-394A-9ADA-82613E0F003C}" type="presOf" srcId="{12072FBF-9CA6-431A-9FF0-B9492289087E}" destId="{82424E2C-11B1-484C-851A-E518A6329968}" srcOrd="0" destOrd="1" presId="urn:microsoft.com/office/officeart/2005/8/layout/hProcess4"/>
    <dgm:cxn modelId="{79B59272-79AD-E740-B0E2-25A002776E13}" type="presOf" srcId="{5F5322CF-F93C-41F2-BE9D-3364B6FE68FD}" destId="{38674A0B-8165-4AAA-989B-0C30F65EF79C}" srcOrd="0" destOrd="0" presId="urn:microsoft.com/office/officeart/2005/8/layout/hProcess4"/>
    <dgm:cxn modelId="{5847AEDF-EE0E-40FA-B6DE-155E1071AC0B}" srcId="{F751E3CE-6341-4FAF-A5E2-8240502BB501}" destId="{D5409369-24D0-46B5-B115-09F1239DC82A}" srcOrd="0" destOrd="0" parTransId="{FD537C81-8917-4987-B763-BF08D100C03F}" sibTransId="{393B7888-28A1-4D21-BDF7-4B8C5082AF20}"/>
    <dgm:cxn modelId="{AE61FFEF-5093-AB4D-8480-E5DE0AE21ED3}" type="presOf" srcId="{F4BF29B8-C66A-4DD5-8157-333F2F82B0B8}" destId="{E64F1462-EFEA-4CE0-91FA-0ADD75808B5F}" srcOrd="0" destOrd="0" presId="urn:microsoft.com/office/officeart/2005/8/layout/hProcess4"/>
    <dgm:cxn modelId="{8FF3E131-9D82-43AA-B4FD-A80BF6FC62B3}" srcId="{BC0F8EC9-0601-439D-9EF8-232162B94960}" destId="{61330DAB-3320-4EBB-A619-D7D2272E403B}" srcOrd="2" destOrd="0" parTransId="{862A9CA1-974E-4ACE-AA29-0C94B9E18C6D}" sibTransId="{1CFC6079-06E9-4ADF-8015-4107534E5653}"/>
    <dgm:cxn modelId="{9FA89AE5-36E2-1A43-8B32-592C5BA2BEE7}" type="presOf" srcId="{6E3E6171-ED5E-4424-9129-098BA8B0E21C}" destId="{82424E2C-11B1-484C-851A-E518A6329968}" srcOrd="0" destOrd="0" presId="urn:microsoft.com/office/officeart/2005/8/layout/hProcess4"/>
    <dgm:cxn modelId="{E969A556-A5FE-F74A-8B23-CF6ADD0BD92D}" type="presOf" srcId="{61330DAB-3320-4EBB-A619-D7D2272E403B}" destId="{79B52E38-98D5-4CD7-BE41-13AA349793A9}" srcOrd="0" destOrd="0" presId="urn:microsoft.com/office/officeart/2005/8/layout/hProcess4"/>
    <dgm:cxn modelId="{99FA3095-A624-8C45-88A5-40BB51A69AB6}" type="presOf" srcId="{CDABFBF3-ACF0-45EC-A24D-7477F2221289}" destId="{2F5E0847-EF9F-4DFC-85D9-BA7A2102ADE6}" srcOrd="0" destOrd="0" presId="urn:microsoft.com/office/officeart/2005/8/layout/hProcess4"/>
    <dgm:cxn modelId="{9079FA3E-D2D5-E442-9EA3-B0BC4C0C1DB5}" type="presOf" srcId="{D85A21E0-6344-49BC-9F68-4A3C3D2CF7DE}" destId="{2A1AB7DA-736B-4A53-8C9D-FBF310FE5B49}" srcOrd="0" destOrd="0" presId="urn:microsoft.com/office/officeart/2005/8/layout/hProcess4"/>
    <dgm:cxn modelId="{07440D7A-E1BD-4B13-8F61-3B27E86979EB}" srcId="{BC0F8EC9-0601-439D-9EF8-232162B94960}" destId="{5F5322CF-F93C-41F2-BE9D-3364B6FE68FD}" srcOrd="0" destOrd="0" parTransId="{D4CCB960-B840-4E77-A349-17A8C9D2DF59}" sibTransId="{CDABFBF3-ACF0-45EC-A24D-7477F2221289}"/>
    <dgm:cxn modelId="{09E353BD-E1B2-5842-B718-55F1C9F4473A}" type="presOf" srcId="{8BCD34A8-4228-4965-964A-169C7AA516B9}" destId="{2A1AB7DA-736B-4A53-8C9D-FBF310FE5B49}" srcOrd="0" destOrd="1" presId="urn:microsoft.com/office/officeart/2005/8/layout/hProcess4"/>
    <dgm:cxn modelId="{7CF55B87-03B2-4F40-913B-E4C3EF4334C8}" type="presOf" srcId="{12072FBF-9CA6-431A-9FF0-B9492289087E}" destId="{A96A58D7-3C35-48A2-9159-DAE6233EEF54}" srcOrd="1" destOrd="1" presId="urn:microsoft.com/office/officeart/2005/8/layout/hProcess4"/>
    <dgm:cxn modelId="{FD4DAB61-69FA-458C-BB76-A54F4486F319}" srcId="{5F5322CF-F93C-41F2-BE9D-3364B6FE68FD}" destId="{6E3E6171-ED5E-4424-9129-098BA8B0E21C}" srcOrd="0" destOrd="0" parTransId="{4AB03471-9F12-4EB4-8A1D-EB278E41433B}" sibTransId="{57D76E47-BF0E-45E7-8E55-EFB594A9E316}"/>
    <dgm:cxn modelId="{BE265F85-0C6C-2243-B64D-7D827D577435}" type="presOf" srcId="{6E3E6171-ED5E-4424-9129-098BA8B0E21C}" destId="{A96A58D7-3C35-48A2-9159-DAE6233EEF54}" srcOrd="1" destOrd="0" presId="urn:microsoft.com/office/officeart/2005/8/layout/hProcess4"/>
    <dgm:cxn modelId="{7F4F2514-5972-4EFA-B71A-D4F080D2E6B7}" srcId="{F751E3CE-6341-4FAF-A5E2-8240502BB501}" destId="{D735AD5B-B591-4684-9670-0191FCA23AD0}" srcOrd="1" destOrd="0" parTransId="{93244FF5-85A5-4D5F-B677-6915E9B092C8}" sibTransId="{7D31AFC7-0388-4D3B-9686-9D7A2F4DE1A2}"/>
    <dgm:cxn modelId="{43E8DEE8-F4F4-4E37-886A-28246F4CF355}" srcId="{5F5322CF-F93C-41F2-BE9D-3364B6FE68FD}" destId="{12072FBF-9CA6-431A-9FF0-B9492289087E}" srcOrd="1" destOrd="0" parTransId="{3EEE1B25-8F53-4E93-ABB9-052F53F81DC0}" sibTransId="{1D533871-EBCE-43FA-AD37-5E56B8164BAC}"/>
    <dgm:cxn modelId="{E99B22C1-3305-4896-91C9-BAE11763A927}" srcId="{BC0F8EC9-0601-439D-9EF8-232162B94960}" destId="{F751E3CE-6341-4FAF-A5E2-8240502BB501}" srcOrd="1" destOrd="0" parTransId="{FA265BC1-D886-452F-84DD-AB6444F92C36}" sibTransId="{F4BF29B8-C66A-4DD5-8157-333F2F82B0B8}"/>
    <dgm:cxn modelId="{9C02A2E5-1CEC-3D46-991C-3BEC2FF6407B}" type="presOf" srcId="{D735AD5B-B591-4684-9670-0191FCA23AD0}" destId="{22F1B86B-9E61-4525-9FD4-96A547A8B4BC}" srcOrd="0" destOrd="1" presId="urn:microsoft.com/office/officeart/2005/8/layout/hProcess4"/>
    <dgm:cxn modelId="{E4E3F3C6-E960-7748-AF93-604D4503F793}" type="presOf" srcId="{8BCD34A8-4228-4965-964A-169C7AA516B9}" destId="{E1FF10D7-5A5F-4C37-9846-A3F3D508F28F}" srcOrd="1" destOrd="1" presId="urn:microsoft.com/office/officeart/2005/8/layout/hProcess4"/>
    <dgm:cxn modelId="{06EB6112-48B7-4011-8D02-201924DF5C7F}" srcId="{61330DAB-3320-4EBB-A619-D7D2272E403B}" destId="{8BCD34A8-4228-4965-964A-169C7AA516B9}" srcOrd="1" destOrd="0" parTransId="{AC3DB471-2BBE-46A6-A385-90CB63211E71}" sibTransId="{4FBF47EC-A4CC-4DA2-84E9-2E1CF605F703}"/>
    <dgm:cxn modelId="{C43A52DA-C8F6-FA4F-BDE6-7B582F56387D}" type="presOf" srcId="{D85A21E0-6344-49BC-9F68-4A3C3D2CF7DE}" destId="{E1FF10D7-5A5F-4C37-9846-A3F3D508F28F}" srcOrd="1" destOrd="0" presId="urn:microsoft.com/office/officeart/2005/8/layout/hProcess4"/>
    <dgm:cxn modelId="{AAA721E9-75D3-E44A-B1EE-EF435950EDB6}" type="presParOf" srcId="{A9C34897-D371-494F-A5E4-56EE370EA74C}" destId="{3D2D73B6-F090-48AE-BCE8-0700D93FE49A}" srcOrd="0" destOrd="0" presId="urn:microsoft.com/office/officeart/2005/8/layout/hProcess4"/>
    <dgm:cxn modelId="{21D4DD13-3A5B-3149-84E2-F44EA0A4C398}" type="presParOf" srcId="{A9C34897-D371-494F-A5E4-56EE370EA74C}" destId="{466DE39B-FD08-46A9-AA3C-EFA207BEDE2A}" srcOrd="1" destOrd="0" presId="urn:microsoft.com/office/officeart/2005/8/layout/hProcess4"/>
    <dgm:cxn modelId="{24DB09D1-A607-F040-9E62-DD0D0B74529A}" type="presParOf" srcId="{A9C34897-D371-494F-A5E4-56EE370EA74C}" destId="{96D3F9B6-9CCE-4A00-8A1B-4B78C9D56817}" srcOrd="2" destOrd="0" presId="urn:microsoft.com/office/officeart/2005/8/layout/hProcess4"/>
    <dgm:cxn modelId="{493970EA-2D48-B244-AE45-FE80440294EC}" type="presParOf" srcId="{96D3F9B6-9CCE-4A00-8A1B-4B78C9D56817}" destId="{3DCB4F60-5DF3-4276-926C-494B0D37A3AC}" srcOrd="0" destOrd="0" presId="urn:microsoft.com/office/officeart/2005/8/layout/hProcess4"/>
    <dgm:cxn modelId="{AE34D68D-F26E-F64B-A7D3-6B5C780B597A}" type="presParOf" srcId="{3DCB4F60-5DF3-4276-926C-494B0D37A3AC}" destId="{1AD78084-F90C-4031-875C-CD384E52E64B}" srcOrd="0" destOrd="0" presId="urn:microsoft.com/office/officeart/2005/8/layout/hProcess4"/>
    <dgm:cxn modelId="{AD6F9FB2-3439-1E4D-A40D-54FA491F92A8}" type="presParOf" srcId="{3DCB4F60-5DF3-4276-926C-494B0D37A3AC}" destId="{82424E2C-11B1-484C-851A-E518A6329968}" srcOrd="1" destOrd="0" presId="urn:microsoft.com/office/officeart/2005/8/layout/hProcess4"/>
    <dgm:cxn modelId="{8872C09A-2A04-0D4A-AD9D-79BC5C5F30FD}" type="presParOf" srcId="{3DCB4F60-5DF3-4276-926C-494B0D37A3AC}" destId="{A96A58D7-3C35-48A2-9159-DAE6233EEF54}" srcOrd="2" destOrd="0" presId="urn:microsoft.com/office/officeart/2005/8/layout/hProcess4"/>
    <dgm:cxn modelId="{3A94AB7F-81EF-2C43-A6B3-108C82FFB22A}" type="presParOf" srcId="{3DCB4F60-5DF3-4276-926C-494B0D37A3AC}" destId="{38674A0B-8165-4AAA-989B-0C30F65EF79C}" srcOrd="3" destOrd="0" presId="urn:microsoft.com/office/officeart/2005/8/layout/hProcess4"/>
    <dgm:cxn modelId="{195B8E13-2BE2-F840-AB3A-FB3E798997B7}" type="presParOf" srcId="{3DCB4F60-5DF3-4276-926C-494B0D37A3AC}" destId="{93628573-9F27-4A3C-BBDB-127B51B36869}" srcOrd="4" destOrd="0" presId="urn:microsoft.com/office/officeart/2005/8/layout/hProcess4"/>
    <dgm:cxn modelId="{58EDD30E-EB73-5B44-9B67-1ABD82FE1B0D}" type="presParOf" srcId="{96D3F9B6-9CCE-4A00-8A1B-4B78C9D56817}" destId="{2F5E0847-EF9F-4DFC-85D9-BA7A2102ADE6}" srcOrd="1" destOrd="0" presId="urn:microsoft.com/office/officeart/2005/8/layout/hProcess4"/>
    <dgm:cxn modelId="{142E0182-943C-6940-91A5-068F07D123D5}" type="presParOf" srcId="{96D3F9B6-9CCE-4A00-8A1B-4B78C9D56817}" destId="{7B1373CD-DC27-46FB-88F2-56419E1A4B31}" srcOrd="2" destOrd="0" presId="urn:microsoft.com/office/officeart/2005/8/layout/hProcess4"/>
    <dgm:cxn modelId="{B36611E4-DCC4-9040-A5D4-A91CC5E3C6E9}" type="presParOf" srcId="{7B1373CD-DC27-46FB-88F2-56419E1A4B31}" destId="{2EBE13C6-9C1A-4C70-8D75-A909D96DF880}" srcOrd="0" destOrd="0" presId="urn:microsoft.com/office/officeart/2005/8/layout/hProcess4"/>
    <dgm:cxn modelId="{C65D8E72-E598-F247-8E53-F00759C57E43}" type="presParOf" srcId="{7B1373CD-DC27-46FB-88F2-56419E1A4B31}" destId="{22F1B86B-9E61-4525-9FD4-96A547A8B4BC}" srcOrd="1" destOrd="0" presId="urn:microsoft.com/office/officeart/2005/8/layout/hProcess4"/>
    <dgm:cxn modelId="{6C12D861-8EDC-AE46-88AD-D2F90D5716E6}" type="presParOf" srcId="{7B1373CD-DC27-46FB-88F2-56419E1A4B31}" destId="{7B7614C2-15FB-4DEE-B3D4-2CA4D622290B}" srcOrd="2" destOrd="0" presId="urn:microsoft.com/office/officeart/2005/8/layout/hProcess4"/>
    <dgm:cxn modelId="{5A4CA2DD-FC1A-8345-8EC2-0F414FC43D0E}" type="presParOf" srcId="{7B1373CD-DC27-46FB-88F2-56419E1A4B31}" destId="{62243DE8-76E5-4209-AE2D-96F406EF6DA9}" srcOrd="3" destOrd="0" presId="urn:microsoft.com/office/officeart/2005/8/layout/hProcess4"/>
    <dgm:cxn modelId="{E3202878-4123-674B-AA0E-4FB6C3A50055}" type="presParOf" srcId="{7B1373CD-DC27-46FB-88F2-56419E1A4B31}" destId="{29A43A21-0698-4A08-A396-C70AB4766150}" srcOrd="4" destOrd="0" presId="urn:microsoft.com/office/officeart/2005/8/layout/hProcess4"/>
    <dgm:cxn modelId="{EBF24ED5-AA60-B14E-A3F6-BE047F4BDBBF}" type="presParOf" srcId="{96D3F9B6-9CCE-4A00-8A1B-4B78C9D56817}" destId="{E64F1462-EFEA-4CE0-91FA-0ADD75808B5F}" srcOrd="3" destOrd="0" presId="urn:microsoft.com/office/officeart/2005/8/layout/hProcess4"/>
    <dgm:cxn modelId="{640709FE-078F-FD4B-AF52-EC9F319EC032}" type="presParOf" srcId="{96D3F9B6-9CCE-4A00-8A1B-4B78C9D56817}" destId="{0A526473-9040-4C40-AAF7-3770D7EF43E6}" srcOrd="4" destOrd="0" presId="urn:microsoft.com/office/officeart/2005/8/layout/hProcess4"/>
    <dgm:cxn modelId="{84CBBD85-C43C-314F-9858-CFF756222A14}" type="presParOf" srcId="{0A526473-9040-4C40-AAF7-3770D7EF43E6}" destId="{DC81E8BC-3E57-4FBF-BBC4-0166942F8681}" srcOrd="0" destOrd="0" presId="urn:microsoft.com/office/officeart/2005/8/layout/hProcess4"/>
    <dgm:cxn modelId="{F6F0C3AF-F834-D949-B025-10A201559272}" type="presParOf" srcId="{0A526473-9040-4C40-AAF7-3770D7EF43E6}" destId="{2A1AB7DA-736B-4A53-8C9D-FBF310FE5B49}" srcOrd="1" destOrd="0" presId="urn:microsoft.com/office/officeart/2005/8/layout/hProcess4"/>
    <dgm:cxn modelId="{5CF85573-F587-F846-B620-8C38C6A184D0}" type="presParOf" srcId="{0A526473-9040-4C40-AAF7-3770D7EF43E6}" destId="{E1FF10D7-5A5F-4C37-9846-A3F3D508F28F}" srcOrd="2" destOrd="0" presId="urn:microsoft.com/office/officeart/2005/8/layout/hProcess4"/>
    <dgm:cxn modelId="{BA9CEBF8-0180-2045-8D8A-AD2D47923195}" type="presParOf" srcId="{0A526473-9040-4C40-AAF7-3770D7EF43E6}" destId="{79B52E38-98D5-4CD7-BE41-13AA349793A9}" srcOrd="3" destOrd="0" presId="urn:microsoft.com/office/officeart/2005/8/layout/hProcess4"/>
    <dgm:cxn modelId="{B0D10061-8990-2441-8AF3-253712C7F86E}" type="presParOf" srcId="{0A526473-9040-4C40-AAF7-3770D7EF43E6}" destId="{A8949C92-98E3-4EB6-AC7F-C7FA79C361AB}" srcOrd="4" destOrd="0" presId="urn:microsoft.com/office/officeart/2005/8/layout/hProcess4"/>
  </dgm:cxnLst>
  <dgm:bg>
    <a:solidFill>
      <a:schemeClr val="bg1">
        <a:lumMod val="65000"/>
      </a:schemeClr>
    </a:solidFill>
    <a:effectLst>
      <a:outerShdw blurRad="50800" dist="38100" dir="5400000" algn="t" rotWithShape="0">
        <a:prstClr val="black">
          <a:alpha val="40000"/>
        </a:prstClr>
      </a:outerShdw>
    </a:effectLst>
  </dgm:bg>
  <dgm:whole>
    <a:ln>
      <a:solidFill>
        <a:schemeClr val="accent1"/>
      </a:solidFill>
    </a:ln>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C0F8EC9-0601-439D-9EF8-232162B9496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F751E3CE-6341-4FAF-A5E2-8240502BB501}">
      <dgm:prSet phldrT="[Text]"/>
      <dgm:spPr/>
      <dgm:t>
        <a:bodyPr/>
        <a:lstStyle/>
        <a:p>
          <a:r>
            <a:rPr lang="en-US" dirty="0" smtClean="0"/>
            <a:t>Repository</a:t>
          </a:r>
          <a:endParaRPr lang="en-US" dirty="0"/>
        </a:p>
      </dgm:t>
    </dgm:pt>
    <dgm:pt modelId="{FA265BC1-D886-452F-84DD-AB6444F92C36}" type="parTrans" cxnId="{E99B22C1-3305-4896-91C9-BAE11763A927}">
      <dgm:prSet/>
      <dgm:spPr/>
      <dgm:t>
        <a:bodyPr/>
        <a:lstStyle/>
        <a:p>
          <a:endParaRPr lang="en-US"/>
        </a:p>
      </dgm:t>
    </dgm:pt>
    <dgm:pt modelId="{F4BF29B8-C66A-4DD5-8157-333F2F82B0B8}" type="sibTrans" cxnId="{E99B22C1-3305-4896-91C9-BAE11763A927}">
      <dgm:prSet/>
      <dgm:spPr/>
      <dgm:t>
        <a:bodyPr/>
        <a:lstStyle/>
        <a:p>
          <a:endParaRPr lang="en-US"/>
        </a:p>
      </dgm:t>
    </dgm:pt>
    <dgm:pt modelId="{61330DAB-3320-4EBB-A619-D7D2272E403B}">
      <dgm:prSet phldrT="[Text]"/>
      <dgm:spPr/>
      <dgm:t>
        <a:bodyPr/>
        <a:lstStyle/>
        <a:p>
          <a:r>
            <a:rPr lang="en-US" dirty="0" smtClean="0"/>
            <a:t>Search Engines</a:t>
          </a:r>
          <a:endParaRPr lang="en-US" dirty="0"/>
        </a:p>
      </dgm:t>
    </dgm:pt>
    <dgm:pt modelId="{862A9CA1-974E-4ACE-AA29-0C94B9E18C6D}" type="parTrans" cxnId="{8FF3E131-9D82-43AA-B4FD-A80BF6FC62B3}">
      <dgm:prSet/>
      <dgm:spPr/>
      <dgm:t>
        <a:bodyPr/>
        <a:lstStyle/>
        <a:p>
          <a:endParaRPr lang="en-US"/>
        </a:p>
      </dgm:t>
    </dgm:pt>
    <dgm:pt modelId="{1CFC6079-06E9-4ADF-8015-4107534E5653}" type="sibTrans" cxnId="{8FF3E131-9D82-43AA-B4FD-A80BF6FC62B3}">
      <dgm:prSet/>
      <dgm:spPr/>
      <dgm:t>
        <a:bodyPr/>
        <a:lstStyle/>
        <a:p>
          <a:endParaRPr lang="en-US"/>
        </a:p>
      </dgm:t>
    </dgm:pt>
    <dgm:pt modelId="{8BCD34A8-4228-4965-964A-169C7AA516B9}">
      <dgm:prSet phldrT="[Text]"/>
      <dgm:spPr/>
      <dgm:t>
        <a:bodyPr/>
        <a:lstStyle/>
        <a:p>
          <a:r>
            <a:rPr lang="en-US" dirty="0" smtClean="0"/>
            <a:t>Records fully searchable by Internet search engines</a:t>
          </a:r>
          <a:endParaRPr lang="en-US" dirty="0"/>
        </a:p>
      </dgm:t>
    </dgm:pt>
    <dgm:pt modelId="{AC3DB471-2BBE-46A6-A385-90CB63211E71}" type="parTrans" cxnId="{06EB6112-48B7-4011-8D02-201924DF5C7F}">
      <dgm:prSet/>
      <dgm:spPr/>
      <dgm:t>
        <a:bodyPr/>
        <a:lstStyle/>
        <a:p>
          <a:endParaRPr lang="en-US"/>
        </a:p>
      </dgm:t>
    </dgm:pt>
    <dgm:pt modelId="{4FBF47EC-A4CC-4DA2-84E9-2E1CF605F703}" type="sibTrans" cxnId="{06EB6112-48B7-4011-8D02-201924DF5C7F}">
      <dgm:prSet/>
      <dgm:spPr/>
      <dgm:t>
        <a:bodyPr/>
        <a:lstStyle/>
        <a:p>
          <a:endParaRPr lang="en-US"/>
        </a:p>
      </dgm:t>
    </dgm:pt>
    <dgm:pt modelId="{D85A21E0-6344-49BC-9F68-4A3C3D2CF7DE}">
      <dgm:prSet phldrT="[Text]"/>
      <dgm:spPr/>
      <dgm:t>
        <a:bodyPr/>
        <a:lstStyle/>
        <a:p>
          <a:endParaRPr lang="en-US" dirty="0"/>
        </a:p>
      </dgm:t>
    </dgm:pt>
    <dgm:pt modelId="{471D41E6-EE12-448F-BC59-EAC03984F971}" type="parTrans" cxnId="{9BD9015B-62EB-42A8-B090-712481AB6584}">
      <dgm:prSet/>
      <dgm:spPr/>
      <dgm:t>
        <a:bodyPr/>
        <a:lstStyle/>
        <a:p>
          <a:endParaRPr lang="en-US"/>
        </a:p>
      </dgm:t>
    </dgm:pt>
    <dgm:pt modelId="{32654435-EF78-4F24-8BAA-1C60B8688DC3}" type="sibTrans" cxnId="{9BD9015B-62EB-42A8-B090-712481AB6584}">
      <dgm:prSet/>
      <dgm:spPr/>
      <dgm:t>
        <a:bodyPr/>
        <a:lstStyle/>
        <a:p>
          <a:endParaRPr lang="en-US"/>
        </a:p>
      </dgm:t>
    </dgm:pt>
    <dgm:pt modelId="{15BDDB0D-2FE4-40A7-B605-9D12D846EA54}">
      <dgm:prSet phldrT="[Text]"/>
      <dgm:spPr/>
      <dgm:t>
        <a:bodyPr/>
        <a:lstStyle/>
        <a:p>
          <a:endParaRPr lang="en-US" dirty="0"/>
        </a:p>
      </dgm:t>
    </dgm:pt>
    <dgm:pt modelId="{D0FD5FC8-8E20-4387-BC03-5FF6B9937184}" type="parTrans" cxnId="{DDA85CEC-81E1-4036-8A83-1101469D9776}">
      <dgm:prSet/>
      <dgm:spPr/>
      <dgm:t>
        <a:bodyPr/>
        <a:lstStyle/>
        <a:p>
          <a:endParaRPr lang="en-US"/>
        </a:p>
      </dgm:t>
    </dgm:pt>
    <dgm:pt modelId="{60A7DC8C-B3CB-4245-9312-5241212624A4}" type="sibTrans" cxnId="{DDA85CEC-81E1-4036-8A83-1101469D9776}">
      <dgm:prSet/>
      <dgm:spPr/>
      <dgm:t>
        <a:bodyPr/>
        <a:lstStyle/>
        <a:p>
          <a:endParaRPr lang="en-US"/>
        </a:p>
      </dgm:t>
    </dgm:pt>
    <dgm:pt modelId="{DBC33601-52C4-499D-83AC-D8C2B7905D95}">
      <dgm:prSet phldrT="[Text]"/>
      <dgm:spPr/>
      <dgm:t>
        <a:bodyPr/>
        <a:lstStyle/>
        <a:p>
          <a:r>
            <a:rPr lang="en-US" dirty="0" smtClean="0"/>
            <a:t>Map MARC fields  for existing bib records to Dublin Core </a:t>
          </a:r>
          <a:endParaRPr lang="en-US" dirty="0"/>
        </a:p>
      </dgm:t>
    </dgm:pt>
    <dgm:pt modelId="{26A5C21A-B081-43C2-9D73-6CBA387A54A2}" type="parTrans" cxnId="{01376C47-13E7-4996-84BB-333955746A25}">
      <dgm:prSet/>
      <dgm:spPr/>
      <dgm:t>
        <a:bodyPr/>
        <a:lstStyle/>
        <a:p>
          <a:endParaRPr lang="en-US"/>
        </a:p>
      </dgm:t>
    </dgm:pt>
    <dgm:pt modelId="{E033D220-2D2A-4995-999E-BB79DB7DC6D1}" type="sibTrans" cxnId="{01376C47-13E7-4996-84BB-333955746A25}">
      <dgm:prSet/>
      <dgm:spPr/>
      <dgm:t>
        <a:bodyPr/>
        <a:lstStyle/>
        <a:p>
          <a:endParaRPr lang="en-US"/>
        </a:p>
      </dgm:t>
    </dgm:pt>
    <dgm:pt modelId="{A9C34897-D371-494F-A5E4-56EE370EA74C}" type="pres">
      <dgm:prSet presAssocID="{BC0F8EC9-0601-439D-9EF8-232162B94960}" presName="Name0" presStyleCnt="0">
        <dgm:presLayoutVars>
          <dgm:dir/>
          <dgm:animLvl val="lvl"/>
          <dgm:resizeHandles val="exact"/>
        </dgm:presLayoutVars>
      </dgm:prSet>
      <dgm:spPr/>
      <dgm:t>
        <a:bodyPr/>
        <a:lstStyle/>
        <a:p>
          <a:endParaRPr lang="en-US"/>
        </a:p>
      </dgm:t>
    </dgm:pt>
    <dgm:pt modelId="{3D2D73B6-F090-48AE-BCE8-0700D93FE49A}" type="pres">
      <dgm:prSet presAssocID="{BC0F8EC9-0601-439D-9EF8-232162B94960}" presName="tSp" presStyleCnt="0"/>
      <dgm:spPr/>
    </dgm:pt>
    <dgm:pt modelId="{466DE39B-FD08-46A9-AA3C-EFA207BEDE2A}" type="pres">
      <dgm:prSet presAssocID="{BC0F8EC9-0601-439D-9EF8-232162B94960}" presName="bSp" presStyleCnt="0"/>
      <dgm:spPr/>
    </dgm:pt>
    <dgm:pt modelId="{96D3F9B6-9CCE-4A00-8A1B-4B78C9D56817}" type="pres">
      <dgm:prSet presAssocID="{BC0F8EC9-0601-439D-9EF8-232162B94960}" presName="process" presStyleCnt="0"/>
      <dgm:spPr/>
    </dgm:pt>
    <dgm:pt modelId="{6C452BF3-D5FF-4938-B54F-6CD38B889F39}" type="pres">
      <dgm:prSet presAssocID="{F751E3CE-6341-4FAF-A5E2-8240502BB501}" presName="composite1" presStyleCnt="0"/>
      <dgm:spPr/>
    </dgm:pt>
    <dgm:pt modelId="{4121D41F-26EC-4187-AA5A-3DD3514980E4}" type="pres">
      <dgm:prSet presAssocID="{F751E3CE-6341-4FAF-A5E2-8240502BB501}" presName="dummyNode1" presStyleLbl="node1" presStyleIdx="0" presStyleCnt="4"/>
      <dgm:spPr/>
    </dgm:pt>
    <dgm:pt modelId="{ECCED0C1-B4D4-4C27-B455-BB3250C1C6B6}" type="pres">
      <dgm:prSet presAssocID="{F751E3CE-6341-4FAF-A5E2-8240502BB501}" presName="childNode1" presStyleLbl="bgAcc1" presStyleIdx="0" presStyleCnt="4" custScaleX="3773" custScaleY="65766">
        <dgm:presLayoutVars>
          <dgm:bulletEnabled val="1"/>
        </dgm:presLayoutVars>
      </dgm:prSet>
      <dgm:spPr/>
      <dgm:t>
        <a:bodyPr/>
        <a:lstStyle/>
        <a:p>
          <a:endParaRPr lang="en-US"/>
        </a:p>
      </dgm:t>
    </dgm:pt>
    <dgm:pt modelId="{56955F3E-5467-4072-841D-C1EBE382A549}" type="pres">
      <dgm:prSet presAssocID="{F751E3CE-6341-4FAF-A5E2-8240502BB501}" presName="childNode1tx" presStyleLbl="bgAcc1" presStyleIdx="0" presStyleCnt="4">
        <dgm:presLayoutVars>
          <dgm:bulletEnabled val="1"/>
        </dgm:presLayoutVars>
      </dgm:prSet>
      <dgm:spPr/>
    </dgm:pt>
    <dgm:pt modelId="{E023467C-3C3C-46B1-84B7-5D093672A11F}" type="pres">
      <dgm:prSet presAssocID="{F751E3CE-6341-4FAF-A5E2-8240502BB501}" presName="parentNode1" presStyleLbl="node1" presStyleIdx="0" presStyleCnt="4">
        <dgm:presLayoutVars>
          <dgm:chMax val="1"/>
          <dgm:bulletEnabled val="1"/>
        </dgm:presLayoutVars>
      </dgm:prSet>
      <dgm:spPr/>
      <dgm:t>
        <a:bodyPr/>
        <a:lstStyle/>
        <a:p>
          <a:endParaRPr lang="en-US"/>
        </a:p>
      </dgm:t>
    </dgm:pt>
    <dgm:pt modelId="{C9BCB41F-F550-4E9C-9A7D-8ED1BB97955D}" type="pres">
      <dgm:prSet presAssocID="{F751E3CE-6341-4FAF-A5E2-8240502BB501}" presName="connSite1" presStyleCnt="0"/>
      <dgm:spPr/>
    </dgm:pt>
    <dgm:pt modelId="{E00866C4-97CC-41AD-ADFF-47870A24FFDF}" type="pres">
      <dgm:prSet presAssocID="{F4BF29B8-C66A-4DD5-8157-333F2F82B0B8}" presName="Name9" presStyleLbl="sibTrans2D1" presStyleIdx="0" presStyleCnt="3"/>
      <dgm:spPr/>
      <dgm:t>
        <a:bodyPr/>
        <a:lstStyle/>
        <a:p>
          <a:endParaRPr lang="en-US"/>
        </a:p>
      </dgm:t>
    </dgm:pt>
    <dgm:pt modelId="{39763ABE-137A-4314-A5D4-30ECF890972D}" type="pres">
      <dgm:prSet presAssocID="{61330DAB-3320-4EBB-A619-D7D2272E403B}" presName="composite2" presStyleCnt="0"/>
      <dgm:spPr/>
    </dgm:pt>
    <dgm:pt modelId="{770B2683-1C85-4358-8E40-F07AB3992E7B}" type="pres">
      <dgm:prSet presAssocID="{61330DAB-3320-4EBB-A619-D7D2272E403B}" presName="dummyNode2" presStyleLbl="node1" presStyleIdx="0" presStyleCnt="4"/>
      <dgm:spPr/>
    </dgm:pt>
    <dgm:pt modelId="{856111C6-021E-4663-BDA3-9662D00C2CA6}" type="pres">
      <dgm:prSet presAssocID="{61330DAB-3320-4EBB-A619-D7D2272E403B}" presName="childNode2" presStyleLbl="bgAcc1" presStyleIdx="1" presStyleCnt="4">
        <dgm:presLayoutVars>
          <dgm:bulletEnabled val="1"/>
        </dgm:presLayoutVars>
      </dgm:prSet>
      <dgm:spPr/>
      <dgm:t>
        <a:bodyPr/>
        <a:lstStyle/>
        <a:p>
          <a:endParaRPr lang="en-US"/>
        </a:p>
      </dgm:t>
    </dgm:pt>
    <dgm:pt modelId="{5208417C-4792-4B84-B948-7F5820A15AE8}" type="pres">
      <dgm:prSet presAssocID="{61330DAB-3320-4EBB-A619-D7D2272E403B}" presName="childNode2tx" presStyleLbl="bgAcc1" presStyleIdx="1" presStyleCnt="4">
        <dgm:presLayoutVars>
          <dgm:bulletEnabled val="1"/>
        </dgm:presLayoutVars>
      </dgm:prSet>
      <dgm:spPr/>
      <dgm:t>
        <a:bodyPr/>
        <a:lstStyle/>
        <a:p>
          <a:endParaRPr lang="en-US"/>
        </a:p>
      </dgm:t>
    </dgm:pt>
    <dgm:pt modelId="{F9885AE6-DEC0-492D-B617-B6164178D8F5}" type="pres">
      <dgm:prSet presAssocID="{61330DAB-3320-4EBB-A619-D7D2272E403B}" presName="parentNode2" presStyleLbl="node1" presStyleIdx="1" presStyleCnt="4">
        <dgm:presLayoutVars>
          <dgm:chMax val="0"/>
          <dgm:bulletEnabled val="1"/>
        </dgm:presLayoutVars>
      </dgm:prSet>
      <dgm:spPr/>
      <dgm:t>
        <a:bodyPr/>
        <a:lstStyle/>
        <a:p>
          <a:endParaRPr lang="en-US"/>
        </a:p>
      </dgm:t>
    </dgm:pt>
    <dgm:pt modelId="{129AC010-07EA-4B87-8CB3-7351BEAFE958}" type="pres">
      <dgm:prSet presAssocID="{61330DAB-3320-4EBB-A619-D7D2272E403B}" presName="connSite2" presStyleCnt="0"/>
      <dgm:spPr/>
    </dgm:pt>
    <dgm:pt modelId="{2DCE05BC-A5AA-4F22-85B0-91BB68CDB6A6}" type="pres">
      <dgm:prSet presAssocID="{1CFC6079-06E9-4ADF-8015-4107534E5653}" presName="Name18" presStyleLbl="sibTrans2D1" presStyleIdx="1" presStyleCnt="3"/>
      <dgm:spPr/>
      <dgm:t>
        <a:bodyPr/>
        <a:lstStyle/>
        <a:p>
          <a:endParaRPr lang="en-US"/>
        </a:p>
      </dgm:t>
    </dgm:pt>
    <dgm:pt modelId="{BF970BE2-D572-49F4-9279-B5A3B7CDCC66}" type="pres">
      <dgm:prSet presAssocID="{15BDDB0D-2FE4-40A7-B605-9D12D846EA54}" presName="composite1" presStyleCnt="0"/>
      <dgm:spPr/>
    </dgm:pt>
    <dgm:pt modelId="{52E8ADD6-CB54-44B6-B5CF-79BFC20FD202}" type="pres">
      <dgm:prSet presAssocID="{15BDDB0D-2FE4-40A7-B605-9D12D846EA54}" presName="dummyNode1" presStyleLbl="node1" presStyleIdx="1" presStyleCnt="4"/>
      <dgm:spPr/>
    </dgm:pt>
    <dgm:pt modelId="{3AA7FBD5-D6BB-4759-83A9-FBDF1C2CA92B}" type="pres">
      <dgm:prSet presAssocID="{15BDDB0D-2FE4-40A7-B605-9D12D846EA54}" presName="childNode1" presStyleLbl="bgAcc1" presStyleIdx="2" presStyleCnt="4">
        <dgm:presLayoutVars>
          <dgm:bulletEnabled val="1"/>
        </dgm:presLayoutVars>
      </dgm:prSet>
      <dgm:spPr/>
    </dgm:pt>
    <dgm:pt modelId="{AA803968-6BE5-4698-BD87-C169FC0265F8}" type="pres">
      <dgm:prSet presAssocID="{15BDDB0D-2FE4-40A7-B605-9D12D846EA54}" presName="childNode1tx" presStyleLbl="bgAcc1" presStyleIdx="2" presStyleCnt="4">
        <dgm:presLayoutVars>
          <dgm:bulletEnabled val="1"/>
        </dgm:presLayoutVars>
      </dgm:prSet>
      <dgm:spPr/>
    </dgm:pt>
    <dgm:pt modelId="{A4DB2DED-8966-4AFA-AE0D-DBEE6719716F}" type="pres">
      <dgm:prSet presAssocID="{15BDDB0D-2FE4-40A7-B605-9D12D846EA54}" presName="parentNode1" presStyleLbl="node1" presStyleIdx="2" presStyleCnt="4">
        <dgm:presLayoutVars>
          <dgm:chMax val="1"/>
          <dgm:bulletEnabled val="1"/>
        </dgm:presLayoutVars>
      </dgm:prSet>
      <dgm:spPr/>
      <dgm:t>
        <a:bodyPr/>
        <a:lstStyle/>
        <a:p>
          <a:endParaRPr lang="en-US"/>
        </a:p>
      </dgm:t>
    </dgm:pt>
    <dgm:pt modelId="{01EF9448-0C2A-4392-9E5A-633DCF2A177E}" type="pres">
      <dgm:prSet presAssocID="{15BDDB0D-2FE4-40A7-B605-9D12D846EA54}" presName="connSite1" presStyleCnt="0"/>
      <dgm:spPr/>
    </dgm:pt>
    <dgm:pt modelId="{02420988-9417-4623-B696-FE29B31D3A5C}" type="pres">
      <dgm:prSet presAssocID="{60A7DC8C-B3CB-4245-9312-5241212624A4}" presName="Name9" presStyleLbl="sibTrans2D1" presStyleIdx="2" presStyleCnt="3"/>
      <dgm:spPr/>
      <dgm:t>
        <a:bodyPr/>
        <a:lstStyle/>
        <a:p>
          <a:endParaRPr lang="en-US"/>
        </a:p>
      </dgm:t>
    </dgm:pt>
    <dgm:pt modelId="{31B412D8-5168-47B9-A1C7-5721E46DC48E}" type="pres">
      <dgm:prSet presAssocID="{DBC33601-52C4-499D-83AC-D8C2B7905D95}" presName="composite2" presStyleCnt="0"/>
      <dgm:spPr/>
    </dgm:pt>
    <dgm:pt modelId="{616770CC-2ED1-421A-B93E-33BF612E2039}" type="pres">
      <dgm:prSet presAssocID="{DBC33601-52C4-499D-83AC-D8C2B7905D95}" presName="dummyNode2" presStyleLbl="node1" presStyleIdx="2" presStyleCnt="4"/>
      <dgm:spPr/>
    </dgm:pt>
    <dgm:pt modelId="{81102946-A9FE-4C92-8677-0D5C1D6394AD}" type="pres">
      <dgm:prSet presAssocID="{DBC33601-52C4-499D-83AC-D8C2B7905D95}" presName="childNode2" presStyleLbl="bgAcc1" presStyleIdx="3" presStyleCnt="4">
        <dgm:presLayoutVars>
          <dgm:bulletEnabled val="1"/>
        </dgm:presLayoutVars>
      </dgm:prSet>
      <dgm:spPr/>
    </dgm:pt>
    <dgm:pt modelId="{8D246592-27E4-4BE6-80E6-42052CD0D1D5}" type="pres">
      <dgm:prSet presAssocID="{DBC33601-52C4-499D-83AC-D8C2B7905D95}" presName="childNode2tx" presStyleLbl="bgAcc1" presStyleIdx="3" presStyleCnt="4">
        <dgm:presLayoutVars>
          <dgm:bulletEnabled val="1"/>
        </dgm:presLayoutVars>
      </dgm:prSet>
      <dgm:spPr/>
    </dgm:pt>
    <dgm:pt modelId="{2CD826CA-4464-4B35-B21E-4B714C8CD97A}" type="pres">
      <dgm:prSet presAssocID="{DBC33601-52C4-499D-83AC-D8C2B7905D95}" presName="parentNode2" presStyleLbl="node1" presStyleIdx="3" presStyleCnt="4">
        <dgm:presLayoutVars>
          <dgm:chMax val="0"/>
          <dgm:bulletEnabled val="1"/>
        </dgm:presLayoutVars>
      </dgm:prSet>
      <dgm:spPr/>
      <dgm:t>
        <a:bodyPr/>
        <a:lstStyle/>
        <a:p>
          <a:endParaRPr lang="en-US"/>
        </a:p>
      </dgm:t>
    </dgm:pt>
    <dgm:pt modelId="{12DA1FE8-2AB1-4B23-BFF9-B10C50A2039F}" type="pres">
      <dgm:prSet presAssocID="{DBC33601-52C4-499D-83AC-D8C2B7905D95}" presName="connSite2" presStyleCnt="0"/>
      <dgm:spPr/>
    </dgm:pt>
  </dgm:ptLst>
  <dgm:cxnLst>
    <dgm:cxn modelId="{9BD9015B-62EB-42A8-B090-712481AB6584}" srcId="{61330DAB-3320-4EBB-A619-D7D2272E403B}" destId="{D85A21E0-6344-49BC-9F68-4A3C3D2CF7DE}" srcOrd="0" destOrd="0" parTransId="{471D41E6-EE12-448F-BC59-EAC03984F971}" sibTransId="{32654435-EF78-4F24-8BAA-1C60B8688DC3}"/>
    <dgm:cxn modelId="{0664E2AA-8DB3-B343-8BED-87BB9759EE08}" type="presOf" srcId="{D85A21E0-6344-49BC-9F68-4A3C3D2CF7DE}" destId="{5208417C-4792-4B84-B948-7F5820A15AE8}" srcOrd="1" destOrd="0" presId="urn:microsoft.com/office/officeart/2005/8/layout/hProcess4"/>
    <dgm:cxn modelId="{22B7507B-9E71-D143-B083-77AE752D931C}" type="presOf" srcId="{15BDDB0D-2FE4-40A7-B605-9D12D846EA54}" destId="{A4DB2DED-8966-4AFA-AE0D-DBEE6719716F}" srcOrd="0" destOrd="0" presId="urn:microsoft.com/office/officeart/2005/8/layout/hProcess4"/>
    <dgm:cxn modelId="{D376E1DC-A2BD-2A45-A17E-D3C50A55ADED}" type="presOf" srcId="{61330DAB-3320-4EBB-A619-D7D2272E403B}" destId="{F9885AE6-DEC0-492D-B617-B6164178D8F5}" srcOrd="0" destOrd="0" presId="urn:microsoft.com/office/officeart/2005/8/layout/hProcess4"/>
    <dgm:cxn modelId="{DDA85CEC-81E1-4036-8A83-1101469D9776}" srcId="{BC0F8EC9-0601-439D-9EF8-232162B94960}" destId="{15BDDB0D-2FE4-40A7-B605-9D12D846EA54}" srcOrd="2" destOrd="0" parTransId="{D0FD5FC8-8E20-4387-BC03-5FF6B9937184}" sibTransId="{60A7DC8C-B3CB-4245-9312-5241212624A4}"/>
    <dgm:cxn modelId="{A416B730-C947-0842-956F-0EC7D1BBE6BF}" type="presOf" srcId="{D85A21E0-6344-49BC-9F68-4A3C3D2CF7DE}" destId="{856111C6-021E-4663-BDA3-9662D00C2CA6}" srcOrd="0" destOrd="0" presId="urn:microsoft.com/office/officeart/2005/8/layout/hProcess4"/>
    <dgm:cxn modelId="{01376C47-13E7-4996-84BB-333955746A25}" srcId="{BC0F8EC9-0601-439D-9EF8-232162B94960}" destId="{DBC33601-52C4-499D-83AC-D8C2B7905D95}" srcOrd="3" destOrd="0" parTransId="{26A5C21A-B081-43C2-9D73-6CBA387A54A2}" sibTransId="{E033D220-2D2A-4995-999E-BB79DB7DC6D1}"/>
    <dgm:cxn modelId="{1C398423-3244-8A47-8721-7A2CA4DCC5F9}" type="presOf" srcId="{60A7DC8C-B3CB-4245-9312-5241212624A4}" destId="{02420988-9417-4623-B696-FE29B31D3A5C}" srcOrd="0" destOrd="0" presId="urn:microsoft.com/office/officeart/2005/8/layout/hProcess4"/>
    <dgm:cxn modelId="{F7AE294D-6A80-854F-B8D2-C53C11D0608E}" type="presOf" srcId="{1CFC6079-06E9-4ADF-8015-4107534E5653}" destId="{2DCE05BC-A5AA-4F22-85B0-91BB68CDB6A6}" srcOrd="0" destOrd="0" presId="urn:microsoft.com/office/officeart/2005/8/layout/hProcess4"/>
    <dgm:cxn modelId="{8FF3E131-9D82-43AA-B4FD-A80BF6FC62B3}" srcId="{BC0F8EC9-0601-439D-9EF8-232162B94960}" destId="{61330DAB-3320-4EBB-A619-D7D2272E403B}" srcOrd="1" destOrd="0" parTransId="{862A9CA1-974E-4ACE-AA29-0C94B9E18C6D}" sibTransId="{1CFC6079-06E9-4ADF-8015-4107534E5653}"/>
    <dgm:cxn modelId="{59207DC5-3D40-B54E-9391-65973F62AF41}" type="presOf" srcId="{F4BF29B8-C66A-4DD5-8157-333F2F82B0B8}" destId="{E00866C4-97CC-41AD-ADFF-47870A24FFDF}" srcOrd="0" destOrd="0" presId="urn:microsoft.com/office/officeart/2005/8/layout/hProcess4"/>
    <dgm:cxn modelId="{86C24C3D-DAEE-644E-B3B4-49CFBE6A77C5}" type="presOf" srcId="{BC0F8EC9-0601-439D-9EF8-232162B94960}" destId="{A9C34897-D371-494F-A5E4-56EE370EA74C}" srcOrd="0" destOrd="0" presId="urn:microsoft.com/office/officeart/2005/8/layout/hProcess4"/>
    <dgm:cxn modelId="{DD5F1F00-F036-0E4F-83CB-DABBF9ED01C0}" type="presOf" srcId="{F751E3CE-6341-4FAF-A5E2-8240502BB501}" destId="{E023467C-3C3C-46B1-84B7-5D093672A11F}" srcOrd="0" destOrd="0" presId="urn:microsoft.com/office/officeart/2005/8/layout/hProcess4"/>
    <dgm:cxn modelId="{9376F5CF-5304-CD48-8689-159470C34898}" type="presOf" srcId="{DBC33601-52C4-499D-83AC-D8C2B7905D95}" destId="{2CD826CA-4464-4B35-B21E-4B714C8CD97A}" srcOrd="0" destOrd="0" presId="urn:microsoft.com/office/officeart/2005/8/layout/hProcess4"/>
    <dgm:cxn modelId="{E99B22C1-3305-4896-91C9-BAE11763A927}" srcId="{BC0F8EC9-0601-439D-9EF8-232162B94960}" destId="{F751E3CE-6341-4FAF-A5E2-8240502BB501}" srcOrd="0" destOrd="0" parTransId="{FA265BC1-D886-452F-84DD-AB6444F92C36}" sibTransId="{F4BF29B8-C66A-4DD5-8157-333F2F82B0B8}"/>
    <dgm:cxn modelId="{61E9E451-378D-4340-8083-66FC5189137B}" type="presOf" srcId="{8BCD34A8-4228-4965-964A-169C7AA516B9}" destId="{856111C6-021E-4663-BDA3-9662D00C2CA6}" srcOrd="0" destOrd="1" presId="urn:microsoft.com/office/officeart/2005/8/layout/hProcess4"/>
    <dgm:cxn modelId="{C6A38160-C238-F74A-B31F-5AE4E27F3D34}" type="presOf" srcId="{8BCD34A8-4228-4965-964A-169C7AA516B9}" destId="{5208417C-4792-4B84-B948-7F5820A15AE8}" srcOrd="1" destOrd="1" presId="urn:microsoft.com/office/officeart/2005/8/layout/hProcess4"/>
    <dgm:cxn modelId="{06EB6112-48B7-4011-8D02-201924DF5C7F}" srcId="{61330DAB-3320-4EBB-A619-D7D2272E403B}" destId="{8BCD34A8-4228-4965-964A-169C7AA516B9}" srcOrd="1" destOrd="0" parTransId="{AC3DB471-2BBE-46A6-A385-90CB63211E71}" sibTransId="{4FBF47EC-A4CC-4DA2-84E9-2E1CF605F703}"/>
    <dgm:cxn modelId="{FCA82ABE-A091-0541-9A16-6AB47DD6A890}" type="presParOf" srcId="{A9C34897-D371-494F-A5E4-56EE370EA74C}" destId="{3D2D73B6-F090-48AE-BCE8-0700D93FE49A}" srcOrd="0" destOrd="0" presId="urn:microsoft.com/office/officeart/2005/8/layout/hProcess4"/>
    <dgm:cxn modelId="{AA5993E0-AB10-6C4B-A59B-3B8FB403F0F0}" type="presParOf" srcId="{A9C34897-D371-494F-A5E4-56EE370EA74C}" destId="{466DE39B-FD08-46A9-AA3C-EFA207BEDE2A}" srcOrd="1" destOrd="0" presId="urn:microsoft.com/office/officeart/2005/8/layout/hProcess4"/>
    <dgm:cxn modelId="{749D6731-CED9-AE4F-962B-086B0A5FF323}" type="presParOf" srcId="{A9C34897-D371-494F-A5E4-56EE370EA74C}" destId="{96D3F9B6-9CCE-4A00-8A1B-4B78C9D56817}" srcOrd="2" destOrd="0" presId="urn:microsoft.com/office/officeart/2005/8/layout/hProcess4"/>
    <dgm:cxn modelId="{BD222FCB-4DC9-4C46-9298-4627E3328FF1}" type="presParOf" srcId="{96D3F9B6-9CCE-4A00-8A1B-4B78C9D56817}" destId="{6C452BF3-D5FF-4938-B54F-6CD38B889F39}" srcOrd="0" destOrd="0" presId="urn:microsoft.com/office/officeart/2005/8/layout/hProcess4"/>
    <dgm:cxn modelId="{70E996F0-5A82-4A45-9457-D4C964351B92}" type="presParOf" srcId="{6C452BF3-D5FF-4938-B54F-6CD38B889F39}" destId="{4121D41F-26EC-4187-AA5A-3DD3514980E4}" srcOrd="0" destOrd="0" presId="urn:microsoft.com/office/officeart/2005/8/layout/hProcess4"/>
    <dgm:cxn modelId="{A67BF5DB-F13E-5A49-B098-059AB2560CE6}" type="presParOf" srcId="{6C452BF3-D5FF-4938-B54F-6CD38B889F39}" destId="{ECCED0C1-B4D4-4C27-B455-BB3250C1C6B6}" srcOrd="1" destOrd="0" presId="urn:microsoft.com/office/officeart/2005/8/layout/hProcess4"/>
    <dgm:cxn modelId="{4D25534A-46AD-1247-A3F9-48C08FF7B308}" type="presParOf" srcId="{6C452BF3-D5FF-4938-B54F-6CD38B889F39}" destId="{56955F3E-5467-4072-841D-C1EBE382A549}" srcOrd="2" destOrd="0" presId="urn:microsoft.com/office/officeart/2005/8/layout/hProcess4"/>
    <dgm:cxn modelId="{CDAFD6E2-ED59-B34D-AE01-4A8EDBB3C7F1}" type="presParOf" srcId="{6C452BF3-D5FF-4938-B54F-6CD38B889F39}" destId="{E023467C-3C3C-46B1-84B7-5D093672A11F}" srcOrd="3" destOrd="0" presId="urn:microsoft.com/office/officeart/2005/8/layout/hProcess4"/>
    <dgm:cxn modelId="{FF66EA2E-C9CF-674F-8BFE-83BC7A44C38A}" type="presParOf" srcId="{6C452BF3-D5FF-4938-B54F-6CD38B889F39}" destId="{C9BCB41F-F550-4E9C-9A7D-8ED1BB97955D}" srcOrd="4" destOrd="0" presId="urn:microsoft.com/office/officeart/2005/8/layout/hProcess4"/>
    <dgm:cxn modelId="{37C748E1-FF22-0E4A-A06B-086E98B9D5A6}" type="presParOf" srcId="{96D3F9B6-9CCE-4A00-8A1B-4B78C9D56817}" destId="{E00866C4-97CC-41AD-ADFF-47870A24FFDF}" srcOrd="1" destOrd="0" presId="urn:microsoft.com/office/officeart/2005/8/layout/hProcess4"/>
    <dgm:cxn modelId="{4460EAE5-747C-6342-A4C8-7D2CE835BE84}" type="presParOf" srcId="{96D3F9B6-9CCE-4A00-8A1B-4B78C9D56817}" destId="{39763ABE-137A-4314-A5D4-30ECF890972D}" srcOrd="2" destOrd="0" presId="urn:microsoft.com/office/officeart/2005/8/layout/hProcess4"/>
    <dgm:cxn modelId="{0D7F7BDA-3DEC-2048-9D41-9D9E75F9B054}" type="presParOf" srcId="{39763ABE-137A-4314-A5D4-30ECF890972D}" destId="{770B2683-1C85-4358-8E40-F07AB3992E7B}" srcOrd="0" destOrd="0" presId="urn:microsoft.com/office/officeart/2005/8/layout/hProcess4"/>
    <dgm:cxn modelId="{EE4644C3-5FD2-604A-91C0-3F326C580A59}" type="presParOf" srcId="{39763ABE-137A-4314-A5D4-30ECF890972D}" destId="{856111C6-021E-4663-BDA3-9662D00C2CA6}" srcOrd="1" destOrd="0" presId="urn:microsoft.com/office/officeart/2005/8/layout/hProcess4"/>
    <dgm:cxn modelId="{484EB145-900C-B243-9C38-48295D23C49D}" type="presParOf" srcId="{39763ABE-137A-4314-A5D4-30ECF890972D}" destId="{5208417C-4792-4B84-B948-7F5820A15AE8}" srcOrd="2" destOrd="0" presId="urn:microsoft.com/office/officeart/2005/8/layout/hProcess4"/>
    <dgm:cxn modelId="{E33F46DA-1A2F-674E-9316-92121E9ECD3F}" type="presParOf" srcId="{39763ABE-137A-4314-A5D4-30ECF890972D}" destId="{F9885AE6-DEC0-492D-B617-B6164178D8F5}" srcOrd="3" destOrd="0" presId="urn:microsoft.com/office/officeart/2005/8/layout/hProcess4"/>
    <dgm:cxn modelId="{F818A234-FB43-8843-B379-E32C92DC8D51}" type="presParOf" srcId="{39763ABE-137A-4314-A5D4-30ECF890972D}" destId="{129AC010-07EA-4B87-8CB3-7351BEAFE958}" srcOrd="4" destOrd="0" presId="urn:microsoft.com/office/officeart/2005/8/layout/hProcess4"/>
    <dgm:cxn modelId="{C0FE4715-528E-ED4B-B6F2-F56E4C316B70}" type="presParOf" srcId="{96D3F9B6-9CCE-4A00-8A1B-4B78C9D56817}" destId="{2DCE05BC-A5AA-4F22-85B0-91BB68CDB6A6}" srcOrd="3" destOrd="0" presId="urn:microsoft.com/office/officeart/2005/8/layout/hProcess4"/>
    <dgm:cxn modelId="{DCDBF251-31D4-A24F-A023-1AAAEF9F1D85}" type="presParOf" srcId="{96D3F9B6-9CCE-4A00-8A1B-4B78C9D56817}" destId="{BF970BE2-D572-49F4-9279-B5A3B7CDCC66}" srcOrd="4" destOrd="0" presId="urn:microsoft.com/office/officeart/2005/8/layout/hProcess4"/>
    <dgm:cxn modelId="{B741A09D-C48F-FD4A-8B25-E67550CA4EEA}" type="presParOf" srcId="{BF970BE2-D572-49F4-9279-B5A3B7CDCC66}" destId="{52E8ADD6-CB54-44B6-B5CF-79BFC20FD202}" srcOrd="0" destOrd="0" presId="urn:microsoft.com/office/officeart/2005/8/layout/hProcess4"/>
    <dgm:cxn modelId="{F745D9B1-7DD6-D54F-BCF6-AD2D83D5AB3A}" type="presParOf" srcId="{BF970BE2-D572-49F4-9279-B5A3B7CDCC66}" destId="{3AA7FBD5-D6BB-4759-83A9-FBDF1C2CA92B}" srcOrd="1" destOrd="0" presId="urn:microsoft.com/office/officeart/2005/8/layout/hProcess4"/>
    <dgm:cxn modelId="{3DAEEACF-C8BC-9B46-88FA-91A19DDD43BB}" type="presParOf" srcId="{BF970BE2-D572-49F4-9279-B5A3B7CDCC66}" destId="{AA803968-6BE5-4698-BD87-C169FC0265F8}" srcOrd="2" destOrd="0" presId="urn:microsoft.com/office/officeart/2005/8/layout/hProcess4"/>
    <dgm:cxn modelId="{4096BFBC-9181-2F44-8314-C5C1507DA5F8}" type="presParOf" srcId="{BF970BE2-D572-49F4-9279-B5A3B7CDCC66}" destId="{A4DB2DED-8966-4AFA-AE0D-DBEE6719716F}" srcOrd="3" destOrd="0" presId="urn:microsoft.com/office/officeart/2005/8/layout/hProcess4"/>
    <dgm:cxn modelId="{9F0D5B0B-A693-B045-ABA5-81DD6693169F}" type="presParOf" srcId="{BF970BE2-D572-49F4-9279-B5A3B7CDCC66}" destId="{01EF9448-0C2A-4392-9E5A-633DCF2A177E}" srcOrd="4" destOrd="0" presId="urn:microsoft.com/office/officeart/2005/8/layout/hProcess4"/>
    <dgm:cxn modelId="{EE50F2BB-332C-5242-B857-2D8F4EC032BC}" type="presParOf" srcId="{96D3F9B6-9CCE-4A00-8A1B-4B78C9D56817}" destId="{02420988-9417-4623-B696-FE29B31D3A5C}" srcOrd="5" destOrd="0" presId="urn:microsoft.com/office/officeart/2005/8/layout/hProcess4"/>
    <dgm:cxn modelId="{AD378EFC-DF13-E242-9EB2-D175C8F051E1}" type="presParOf" srcId="{96D3F9B6-9CCE-4A00-8A1B-4B78C9D56817}" destId="{31B412D8-5168-47B9-A1C7-5721E46DC48E}" srcOrd="6" destOrd="0" presId="urn:microsoft.com/office/officeart/2005/8/layout/hProcess4"/>
    <dgm:cxn modelId="{1E91BBB9-4087-CE4A-9839-3D6099730D9D}" type="presParOf" srcId="{31B412D8-5168-47B9-A1C7-5721E46DC48E}" destId="{616770CC-2ED1-421A-B93E-33BF612E2039}" srcOrd="0" destOrd="0" presId="urn:microsoft.com/office/officeart/2005/8/layout/hProcess4"/>
    <dgm:cxn modelId="{D2901E57-9418-C249-8FA1-89FF13B56FB0}" type="presParOf" srcId="{31B412D8-5168-47B9-A1C7-5721E46DC48E}" destId="{81102946-A9FE-4C92-8677-0D5C1D6394AD}" srcOrd="1" destOrd="0" presId="urn:microsoft.com/office/officeart/2005/8/layout/hProcess4"/>
    <dgm:cxn modelId="{92ADD4BF-3996-1C46-A2A4-3A94366F7F30}" type="presParOf" srcId="{31B412D8-5168-47B9-A1C7-5721E46DC48E}" destId="{8D246592-27E4-4BE6-80E6-42052CD0D1D5}" srcOrd="2" destOrd="0" presId="urn:microsoft.com/office/officeart/2005/8/layout/hProcess4"/>
    <dgm:cxn modelId="{1E220A27-D905-A448-AFE5-8256F3992312}" type="presParOf" srcId="{31B412D8-5168-47B9-A1C7-5721E46DC48E}" destId="{2CD826CA-4464-4B35-B21E-4B714C8CD97A}" srcOrd="3" destOrd="0" presId="urn:microsoft.com/office/officeart/2005/8/layout/hProcess4"/>
    <dgm:cxn modelId="{3C10C7CB-A44F-2A4E-B982-A891F20B59C5}" type="presParOf" srcId="{31B412D8-5168-47B9-A1C7-5721E46DC48E}" destId="{12DA1FE8-2AB1-4B23-BFF9-B10C50A2039F}"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C0F8EC9-0601-439D-9EF8-232162B9496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5F5322CF-F93C-41F2-BE9D-3364B6FE68FD}">
      <dgm:prSet phldrT="[Text]"/>
      <dgm:spPr/>
      <dgm:t>
        <a:bodyPr/>
        <a:lstStyle/>
        <a:p>
          <a:r>
            <a:rPr lang="en-US" dirty="0" smtClean="0"/>
            <a:t>Library</a:t>
          </a:r>
          <a:endParaRPr lang="en-US" dirty="0"/>
        </a:p>
      </dgm:t>
    </dgm:pt>
    <dgm:pt modelId="{D4CCB960-B840-4E77-A349-17A8C9D2DF59}" type="parTrans" cxnId="{07440D7A-E1BD-4B13-8F61-3B27E86979EB}">
      <dgm:prSet/>
      <dgm:spPr/>
      <dgm:t>
        <a:bodyPr/>
        <a:lstStyle/>
        <a:p>
          <a:endParaRPr lang="en-US"/>
        </a:p>
      </dgm:t>
    </dgm:pt>
    <dgm:pt modelId="{CDABFBF3-ACF0-45EC-A24D-7477F2221289}" type="sibTrans" cxnId="{07440D7A-E1BD-4B13-8F61-3B27E86979EB}">
      <dgm:prSet/>
      <dgm:spPr>
        <a:solidFill>
          <a:schemeClr val="accent1"/>
        </a:solidFill>
      </dgm:spPr>
      <dgm:t>
        <a:bodyPr/>
        <a:lstStyle/>
        <a:p>
          <a:endParaRPr lang="en-US"/>
        </a:p>
      </dgm:t>
    </dgm:pt>
    <dgm:pt modelId="{61330DAB-3320-4EBB-A619-D7D2272E403B}">
      <dgm:prSet phldrT="[Text]"/>
      <dgm:spPr/>
      <dgm:t>
        <a:bodyPr/>
        <a:lstStyle/>
        <a:p>
          <a:r>
            <a:rPr lang="en-US" dirty="0" smtClean="0"/>
            <a:t>Search Engines</a:t>
          </a:r>
          <a:endParaRPr lang="en-US" dirty="0"/>
        </a:p>
      </dgm:t>
    </dgm:pt>
    <dgm:pt modelId="{862A9CA1-974E-4ACE-AA29-0C94B9E18C6D}" type="parTrans" cxnId="{8FF3E131-9D82-43AA-B4FD-A80BF6FC62B3}">
      <dgm:prSet/>
      <dgm:spPr/>
      <dgm:t>
        <a:bodyPr/>
        <a:lstStyle/>
        <a:p>
          <a:endParaRPr lang="en-US"/>
        </a:p>
      </dgm:t>
    </dgm:pt>
    <dgm:pt modelId="{1CFC6079-06E9-4ADF-8015-4107534E5653}" type="sibTrans" cxnId="{8FF3E131-9D82-43AA-B4FD-A80BF6FC62B3}">
      <dgm:prSet/>
      <dgm:spPr/>
      <dgm:t>
        <a:bodyPr/>
        <a:lstStyle/>
        <a:p>
          <a:endParaRPr lang="en-US"/>
        </a:p>
      </dgm:t>
    </dgm:pt>
    <dgm:pt modelId="{8BCD34A8-4228-4965-964A-169C7AA516B9}">
      <dgm:prSet phldrT="[Text]"/>
      <dgm:spPr/>
      <dgm:t>
        <a:bodyPr/>
        <a:lstStyle/>
        <a:p>
          <a:r>
            <a:rPr lang="en-US" dirty="0" smtClean="0"/>
            <a:t>Records fully searchable by Internet search engines</a:t>
          </a:r>
          <a:endParaRPr lang="en-US" dirty="0"/>
        </a:p>
      </dgm:t>
    </dgm:pt>
    <dgm:pt modelId="{AC3DB471-2BBE-46A6-A385-90CB63211E71}" type="parTrans" cxnId="{06EB6112-48B7-4011-8D02-201924DF5C7F}">
      <dgm:prSet/>
      <dgm:spPr/>
      <dgm:t>
        <a:bodyPr/>
        <a:lstStyle/>
        <a:p>
          <a:endParaRPr lang="en-US"/>
        </a:p>
      </dgm:t>
    </dgm:pt>
    <dgm:pt modelId="{4FBF47EC-A4CC-4DA2-84E9-2E1CF605F703}" type="sibTrans" cxnId="{06EB6112-48B7-4011-8D02-201924DF5C7F}">
      <dgm:prSet/>
      <dgm:spPr/>
      <dgm:t>
        <a:bodyPr/>
        <a:lstStyle/>
        <a:p>
          <a:endParaRPr lang="en-US"/>
        </a:p>
      </dgm:t>
    </dgm:pt>
    <dgm:pt modelId="{D85A21E0-6344-49BC-9F68-4A3C3D2CF7DE}">
      <dgm:prSet phldrT="[Text]"/>
      <dgm:spPr/>
      <dgm:t>
        <a:bodyPr/>
        <a:lstStyle/>
        <a:p>
          <a:endParaRPr lang="en-US" dirty="0"/>
        </a:p>
      </dgm:t>
    </dgm:pt>
    <dgm:pt modelId="{471D41E6-EE12-448F-BC59-EAC03984F971}" type="parTrans" cxnId="{9BD9015B-62EB-42A8-B090-712481AB6584}">
      <dgm:prSet/>
      <dgm:spPr/>
      <dgm:t>
        <a:bodyPr/>
        <a:lstStyle/>
        <a:p>
          <a:endParaRPr lang="en-US"/>
        </a:p>
      </dgm:t>
    </dgm:pt>
    <dgm:pt modelId="{32654435-EF78-4F24-8BAA-1C60B8688DC3}" type="sibTrans" cxnId="{9BD9015B-62EB-42A8-B090-712481AB6584}">
      <dgm:prSet/>
      <dgm:spPr/>
      <dgm:t>
        <a:bodyPr/>
        <a:lstStyle/>
        <a:p>
          <a:endParaRPr lang="en-US"/>
        </a:p>
      </dgm:t>
    </dgm:pt>
    <dgm:pt modelId="{6E3E6171-ED5E-4424-9129-098BA8B0E21C}">
      <dgm:prSet phldrT="[Text]"/>
      <dgm:spPr/>
      <dgm:t>
        <a:bodyPr/>
        <a:lstStyle/>
        <a:p>
          <a:endParaRPr lang="en-US" dirty="0"/>
        </a:p>
      </dgm:t>
    </dgm:pt>
    <dgm:pt modelId="{4AB03471-9F12-4EB4-8A1D-EB278E41433B}" type="parTrans" cxnId="{FD4DAB61-69FA-458C-BB76-A54F4486F319}">
      <dgm:prSet/>
      <dgm:spPr/>
      <dgm:t>
        <a:bodyPr/>
        <a:lstStyle/>
        <a:p>
          <a:endParaRPr lang="en-US"/>
        </a:p>
      </dgm:t>
    </dgm:pt>
    <dgm:pt modelId="{57D76E47-BF0E-45E7-8E55-EFB594A9E316}" type="sibTrans" cxnId="{FD4DAB61-69FA-458C-BB76-A54F4486F319}">
      <dgm:prSet/>
      <dgm:spPr/>
      <dgm:t>
        <a:bodyPr/>
        <a:lstStyle/>
        <a:p>
          <a:endParaRPr lang="en-US"/>
        </a:p>
      </dgm:t>
    </dgm:pt>
    <dgm:pt modelId="{12072FBF-9CA6-431A-9FF0-B9492289087E}">
      <dgm:prSet phldrT="[Text]"/>
      <dgm:spPr/>
      <dgm:t>
        <a:bodyPr/>
        <a:lstStyle/>
        <a:p>
          <a:r>
            <a:rPr lang="en-US" dirty="0" smtClean="0"/>
            <a:t>Individual libraries maintain local </a:t>
          </a:r>
          <a:r>
            <a:rPr lang="en-US" dirty="0" err="1" smtClean="0"/>
            <a:t>OPAC</a:t>
          </a:r>
          <a:r>
            <a:rPr lang="en-US" dirty="0" smtClean="0"/>
            <a:t> databases</a:t>
          </a:r>
          <a:endParaRPr lang="en-US" dirty="0"/>
        </a:p>
      </dgm:t>
    </dgm:pt>
    <dgm:pt modelId="{1D533871-EBCE-43FA-AD37-5E56B8164BAC}" type="sibTrans" cxnId="{43E8DEE8-F4F4-4E37-886A-28246F4CF355}">
      <dgm:prSet/>
      <dgm:spPr/>
      <dgm:t>
        <a:bodyPr/>
        <a:lstStyle/>
        <a:p>
          <a:endParaRPr lang="en-US"/>
        </a:p>
      </dgm:t>
    </dgm:pt>
    <dgm:pt modelId="{3EEE1B25-8F53-4E93-ABB9-052F53F81DC0}" type="parTrans" cxnId="{43E8DEE8-F4F4-4E37-886A-28246F4CF355}">
      <dgm:prSet/>
      <dgm:spPr/>
      <dgm:t>
        <a:bodyPr/>
        <a:lstStyle/>
        <a:p>
          <a:endParaRPr lang="en-US"/>
        </a:p>
      </dgm:t>
    </dgm:pt>
    <dgm:pt modelId="{3F32EEBC-308D-4B9A-BBEA-DDA8109E4140}">
      <dgm:prSet phldrT="[Text]"/>
      <dgm:spPr/>
      <dgm:t>
        <a:bodyPr/>
        <a:lstStyle/>
        <a:p>
          <a:r>
            <a:rPr lang="en-US" dirty="0" smtClean="0"/>
            <a:t>Make databases accessible to search engines</a:t>
          </a:r>
          <a:endParaRPr lang="en-US" dirty="0"/>
        </a:p>
      </dgm:t>
    </dgm:pt>
    <dgm:pt modelId="{71608901-28EC-4FBE-BCC1-C9FD394F5140}" type="parTrans" cxnId="{30AD65EE-1FF0-4F25-BB1B-53ECD150B36E}">
      <dgm:prSet/>
      <dgm:spPr/>
      <dgm:t>
        <a:bodyPr/>
        <a:lstStyle/>
        <a:p>
          <a:endParaRPr lang="en-US"/>
        </a:p>
      </dgm:t>
    </dgm:pt>
    <dgm:pt modelId="{031722CE-7DA6-4AE6-A597-D716343DD850}" type="sibTrans" cxnId="{30AD65EE-1FF0-4F25-BB1B-53ECD150B36E}">
      <dgm:prSet/>
      <dgm:spPr/>
      <dgm:t>
        <a:bodyPr/>
        <a:lstStyle/>
        <a:p>
          <a:endParaRPr lang="en-US"/>
        </a:p>
      </dgm:t>
    </dgm:pt>
    <dgm:pt modelId="{A9C34897-D371-494F-A5E4-56EE370EA74C}" type="pres">
      <dgm:prSet presAssocID="{BC0F8EC9-0601-439D-9EF8-232162B94960}" presName="Name0" presStyleCnt="0">
        <dgm:presLayoutVars>
          <dgm:dir/>
          <dgm:animLvl val="lvl"/>
          <dgm:resizeHandles val="exact"/>
        </dgm:presLayoutVars>
      </dgm:prSet>
      <dgm:spPr/>
      <dgm:t>
        <a:bodyPr/>
        <a:lstStyle/>
        <a:p>
          <a:endParaRPr lang="en-US"/>
        </a:p>
      </dgm:t>
    </dgm:pt>
    <dgm:pt modelId="{3D2D73B6-F090-48AE-BCE8-0700D93FE49A}" type="pres">
      <dgm:prSet presAssocID="{BC0F8EC9-0601-439D-9EF8-232162B94960}" presName="tSp" presStyleCnt="0"/>
      <dgm:spPr/>
    </dgm:pt>
    <dgm:pt modelId="{466DE39B-FD08-46A9-AA3C-EFA207BEDE2A}" type="pres">
      <dgm:prSet presAssocID="{BC0F8EC9-0601-439D-9EF8-232162B94960}" presName="bSp" presStyleCnt="0"/>
      <dgm:spPr/>
    </dgm:pt>
    <dgm:pt modelId="{96D3F9B6-9CCE-4A00-8A1B-4B78C9D56817}" type="pres">
      <dgm:prSet presAssocID="{BC0F8EC9-0601-439D-9EF8-232162B94960}" presName="process" presStyleCnt="0"/>
      <dgm:spPr/>
    </dgm:pt>
    <dgm:pt modelId="{3DCB4F60-5DF3-4276-926C-494B0D37A3AC}" type="pres">
      <dgm:prSet presAssocID="{5F5322CF-F93C-41F2-BE9D-3364B6FE68FD}" presName="composite1" presStyleCnt="0"/>
      <dgm:spPr/>
    </dgm:pt>
    <dgm:pt modelId="{1AD78084-F90C-4031-875C-CD384E52E64B}" type="pres">
      <dgm:prSet presAssocID="{5F5322CF-F93C-41F2-BE9D-3364B6FE68FD}" presName="dummyNode1" presStyleLbl="node1" presStyleIdx="0" presStyleCnt="2"/>
      <dgm:spPr/>
    </dgm:pt>
    <dgm:pt modelId="{82424E2C-11B1-484C-851A-E518A6329968}" type="pres">
      <dgm:prSet presAssocID="{5F5322CF-F93C-41F2-BE9D-3364B6FE68FD}" presName="childNode1" presStyleLbl="bgAcc1" presStyleIdx="0" presStyleCnt="2">
        <dgm:presLayoutVars>
          <dgm:bulletEnabled val="1"/>
        </dgm:presLayoutVars>
      </dgm:prSet>
      <dgm:spPr/>
      <dgm:t>
        <a:bodyPr/>
        <a:lstStyle/>
        <a:p>
          <a:endParaRPr lang="en-US"/>
        </a:p>
      </dgm:t>
    </dgm:pt>
    <dgm:pt modelId="{A96A58D7-3C35-48A2-9159-DAE6233EEF54}" type="pres">
      <dgm:prSet presAssocID="{5F5322CF-F93C-41F2-BE9D-3364B6FE68FD}" presName="childNode1tx" presStyleLbl="bgAcc1" presStyleIdx="0" presStyleCnt="2">
        <dgm:presLayoutVars>
          <dgm:bulletEnabled val="1"/>
        </dgm:presLayoutVars>
      </dgm:prSet>
      <dgm:spPr/>
      <dgm:t>
        <a:bodyPr/>
        <a:lstStyle/>
        <a:p>
          <a:endParaRPr lang="en-US"/>
        </a:p>
      </dgm:t>
    </dgm:pt>
    <dgm:pt modelId="{38674A0B-8165-4AAA-989B-0C30F65EF79C}" type="pres">
      <dgm:prSet presAssocID="{5F5322CF-F93C-41F2-BE9D-3364B6FE68FD}" presName="parentNode1" presStyleLbl="node1" presStyleIdx="0" presStyleCnt="2">
        <dgm:presLayoutVars>
          <dgm:chMax val="1"/>
          <dgm:bulletEnabled val="1"/>
        </dgm:presLayoutVars>
      </dgm:prSet>
      <dgm:spPr/>
      <dgm:t>
        <a:bodyPr/>
        <a:lstStyle/>
        <a:p>
          <a:endParaRPr lang="en-US"/>
        </a:p>
      </dgm:t>
    </dgm:pt>
    <dgm:pt modelId="{93628573-9F27-4A3C-BBDB-127B51B36869}" type="pres">
      <dgm:prSet presAssocID="{5F5322CF-F93C-41F2-BE9D-3364B6FE68FD}" presName="connSite1" presStyleCnt="0"/>
      <dgm:spPr/>
    </dgm:pt>
    <dgm:pt modelId="{2F5E0847-EF9F-4DFC-85D9-BA7A2102ADE6}" type="pres">
      <dgm:prSet presAssocID="{CDABFBF3-ACF0-45EC-A24D-7477F2221289}" presName="Name9" presStyleLbl="sibTrans2D1" presStyleIdx="0" presStyleCnt="1" custScaleX="97419" custLinFactNeighborX="-1237" custLinFactNeighborY="-3034"/>
      <dgm:spPr/>
      <dgm:t>
        <a:bodyPr/>
        <a:lstStyle/>
        <a:p>
          <a:endParaRPr lang="en-US"/>
        </a:p>
      </dgm:t>
    </dgm:pt>
    <dgm:pt modelId="{5F19D6D3-7C95-4881-A40C-95252D49E1AE}" type="pres">
      <dgm:prSet presAssocID="{61330DAB-3320-4EBB-A619-D7D2272E403B}" presName="composite2" presStyleCnt="0"/>
      <dgm:spPr/>
    </dgm:pt>
    <dgm:pt modelId="{7CD53C32-2877-4862-A31F-F32B4E96A7D2}" type="pres">
      <dgm:prSet presAssocID="{61330DAB-3320-4EBB-A619-D7D2272E403B}" presName="dummyNode2" presStyleLbl="node1" presStyleIdx="0" presStyleCnt="2"/>
      <dgm:spPr/>
    </dgm:pt>
    <dgm:pt modelId="{AA7B5526-2219-482B-8574-4239488E7F82}" type="pres">
      <dgm:prSet presAssocID="{61330DAB-3320-4EBB-A619-D7D2272E403B}" presName="childNode2" presStyleLbl="bgAcc1" presStyleIdx="1" presStyleCnt="2">
        <dgm:presLayoutVars>
          <dgm:bulletEnabled val="1"/>
        </dgm:presLayoutVars>
      </dgm:prSet>
      <dgm:spPr/>
      <dgm:t>
        <a:bodyPr/>
        <a:lstStyle/>
        <a:p>
          <a:endParaRPr lang="en-US"/>
        </a:p>
      </dgm:t>
    </dgm:pt>
    <dgm:pt modelId="{5FF313D5-5437-413D-8243-DAA0E35B40C5}" type="pres">
      <dgm:prSet presAssocID="{61330DAB-3320-4EBB-A619-D7D2272E403B}" presName="childNode2tx" presStyleLbl="bgAcc1" presStyleIdx="1" presStyleCnt="2">
        <dgm:presLayoutVars>
          <dgm:bulletEnabled val="1"/>
        </dgm:presLayoutVars>
      </dgm:prSet>
      <dgm:spPr/>
      <dgm:t>
        <a:bodyPr/>
        <a:lstStyle/>
        <a:p>
          <a:endParaRPr lang="en-US"/>
        </a:p>
      </dgm:t>
    </dgm:pt>
    <dgm:pt modelId="{031FB83F-0E06-4AAF-8F57-A26918915C46}" type="pres">
      <dgm:prSet presAssocID="{61330DAB-3320-4EBB-A619-D7D2272E403B}" presName="parentNode2" presStyleLbl="node1" presStyleIdx="1" presStyleCnt="2">
        <dgm:presLayoutVars>
          <dgm:chMax val="0"/>
          <dgm:bulletEnabled val="1"/>
        </dgm:presLayoutVars>
      </dgm:prSet>
      <dgm:spPr/>
      <dgm:t>
        <a:bodyPr/>
        <a:lstStyle/>
        <a:p>
          <a:endParaRPr lang="en-US"/>
        </a:p>
      </dgm:t>
    </dgm:pt>
    <dgm:pt modelId="{2C4F8120-833D-4C63-97B5-83D20DFBCB65}" type="pres">
      <dgm:prSet presAssocID="{61330DAB-3320-4EBB-A619-D7D2272E403B}" presName="connSite2" presStyleCnt="0"/>
      <dgm:spPr/>
    </dgm:pt>
  </dgm:ptLst>
  <dgm:cxnLst>
    <dgm:cxn modelId="{30AD65EE-1FF0-4F25-BB1B-53ECD150B36E}" srcId="{5F5322CF-F93C-41F2-BE9D-3364B6FE68FD}" destId="{3F32EEBC-308D-4B9A-BBEA-DDA8109E4140}" srcOrd="2" destOrd="0" parTransId="{71608901-28EC-4FBE-BCC1-C9FD394F5140}" sibTransId="{031722CE-7DA6-4AE6-A597-D716343DD850}"/>
    <dgm:cxn modelId="{A8FDFEE5-FFDE-6A4B-8256-11F37A068E63}" type="presOf" srcId="{6E3E6171-ED5E-4424-9129-098BA8B0E21C}" destId="{82424E2C-11B1-484C-851A-E518A6329968}" srcOrd="0" destOrd="0" presId="urn:microsoft.com/office/officeart/2005/8/layout/hProcess4"/>
    <dgm:cxn modelId="{9BD9015B-62EB-42A8-B090-712481AB6584}" srcId="{61330DAB-3320-4EBB-A619-D7D2272E403B}" destId="{D85A21E0-6344-49BC-9F68-4A3C3D2CF7DE}" srcOrd="0" destOrd="0" parTransId="{471D41E6-EE12-448F-BC59-EAC03984F971}" sibTransId="{32654435-EF78-4F24-8BAA-1C60B8688DC3}"/>
    <dgm:cxn modelId="{94A1C30A-A039-B042-A54F-FFC165D3DF76}" type="presOf" srcId="{D85A21E0-6344-49BC-9F68-4A3C3D2CF7DE}" destId="{5FF313D5-5437-413D-8243-DAA0E35B40C5}" srcOrd="1" destOrd="0" presId="urn:microsoft.com/office/officeart/2005/8/layout/hProcess4"/>
    <dgm:cxn modelId="{3A1A0DA6-EEE6-0A41-9010-D1AD9C9B0F3E}" type="presOf" srcId="{6E3E6171-ED5E-4424-9129-098BA8B0E21C}" destId="{A96A58D7-3C35-48A2-9159-DAE6233EEF54}" srcOrd="1" destOrd="0" presId="urn:microsoft.com/office/officeart/2005/8/layout/hProcess4"/>
    <dgm:cxn modelId="{A1D6225B-CC7A-5A4F-941A-FD89386B5684}" type="presOf" srcId="{3F32EEBC-308D-4B9A-BBEA-DDA8109E4140}" destId="{82424E2C-11B1-484C-851A-E518A6329968}" srcOrd="0" destOrd="2" presId="urn:microsoft.com/office/officeart/2005/8/layout/hProcess4"/>
    <dgm:cxn modelId="{6D384DDD-D5AB-6E4F-B144-5D1654118E87}" type="presOf" srcId="{3F32EEBC-308D-4B9A-BBEA-DDA8109E4140}" destId="{A96A58D7-3C35-48A2-9159-DAE6233EEF54}" srcOrd="1" destOrd="2" presId="urn:microsoft.com/office/officeart/2005/8/layout/hProcess4"/>
    <dgm:cxn modelId="{788D2591-6757-C74E-9B48-65322B0774E7}" type="presOf" srcId="{5F5322CF-F93C-41F2-BE9D-3364B6FE68FD}" destId="{38674A0B-8165-4AAA-989B-0C30F65EF79C}" srcOrd="0" destOrd="0" presId="urn:microsoft.com/office/officeart/2005/8/layout/hProcess4"/>
    <dgm:cxn modelId="{C0455724-8E19-8B43-8DD0-25D2BBDD314F}" type="presOf" srcId="{8BCD34A8-4228-4965-964A-169C7AA516B9}" destId="{5FF313D5-5437-413D-8243-DAA0E35B40C5}" srcOrd="1" destOrd="1" presId="urn:microsoft.com/office/officeart/2005/8/layout/hProcess4"/>
    <dgm:cxn modelId="{EC671C08-7B44-3E48-BD28-1FE37FB1DC60}" type="presOf" srcId="{61330DAB-3320-4EBB-A619-D7D2272E403B}" destId="{031FB83F-0E06-4AAF-8F57-A26918915C46}" srcOrd="0" destOrd="0" presId="urn:microsoft.com/office/officeart/2005/8/layout/hProcess4"/>
    <dgm:cxn modelId="{3A8042BA-3929-4947-A178-DBB60DB6A080}" type="presOf" srcId="{D85A21E0-6344-49BC-9F68-4A3C3D2CF7DE}" destId="{AA7B5526-2219-482B-8574-4239488E7F82}" srcOrd="0" destOrd="0" presId="urn:microsoft.com/office/officeart/2005/8/layout/hProcess4"/>
    <dgm:cxn modelId="{FB8EBDA8-E152-8A47-86D8-6BD12CCC680D}" type="presOf" srcId="{CDABFBF3-ACF0-45EC-A24D-7477F2221289}" destId="{2F5E0847-EF9F-4DFC-85D9-BA7A2102ADE6}" srcOrd="0" destOrd="0" presId="urn:microsoft.com/office/officeart/2005/8/layout/hProcess4"/>
    <dgm:cxn modelId="{5314F6B4-165C-8F49-94D1-EF533078B686}" type="presOf" srcId="{BC0F8EC9-0601-439D-9EF8-232162B94960}" destId="{A9C34897-D371-494F-A5E4-56EE370EA74C}" srcOrd="0" destOrd="0" presId="urn:microsoft.com/office/officeart/2005/8/layout/hProcess4"/>
    <dgm:cxn modelId="{8FF3E131-9D82-43AA-B4FD-A80BF6FC62B3}" srcId="{BC0F8EC9-0601-439D-9EF8-232162B94960}" destId="{61330DAB-3320-4EBB-A619-D7D2272E403B}" srcOrd="1" destOrd="0" parTransId="{862A9CA1-974E-4ACE-AA29-0C94B9E18C6D}" sibTransId="{1CFC6079-06E9-4ADF-8015-4107534E5653}"/>
    <dgm:cxn modelId="{06EB6112-48B7-4011-8D02-201924DF5C7F}" srcId="{61330DAB-3320-4EBB-A619-D7D2272E403B}" destId="{8BCD34A8-4228-4965-964A-169C7AA516B9}" srcOrd="1" destOrd="0" parTransId="{AC3DB471-2BBE-46A6-A385-90CB63211E71}" sibTransId="{4FBF47EC-A4CC-4DA2-84E9-2E1CF605F703}"/>
    <dgm:cxn modelId="{FD4DAB61-69FA-458C-BB76-A54F4486F319}" srcId="{5F5322CF-F93C-41F2-BE9D-3364B6FE68FD}" destId="{6E3E6171-ED5E-4424-9129-098BA8B0E21C}" srcOrd="0" destOrd="0" parTransId="{4AB03471-9F12-4EB4-8A1D-EB278E41433B}" sibTransId="{57D76E47-BF0E-45E7-8E55-EFB594A9E316}"/>
    <dgm:cxn modelId="{07440D7A-E1BD-4B13-8F61-3B27E86979EB}" srcId="{BC0F8EC9-0601-439D-9EF8-232162B94960}" destId="{5F5322CF-F93C-41F2-BE9D-3364B6FE68FD}" srcOrd="0" destOrd="0" parTransId="{D4CCB960-B840-4E77-A349-17A8C9D2DF59}" sibTransId="{CDABFBF3-ACF0-45EC-A24D-7477F2221289}"/>
    <dgm:cxn modelId="{37D79FA9-2B03-DC4F-AF8C-64801D4459DF}" type="presOf" srcId="{12072FBF-9CA6-431A-9FF0-B9492289087E}" destId="{A96A58D7-3C35-48A2-9159-DAE6233EEF54}" srcOrd="1" destOrd="1" presId="urn:microsoft.com/office/officeart/2005/8/layout/hProcess4"/>
    <dgm:cxn modelId="{43E8DEE8-F4F4-4E37-886A-28246F4CF355}" srcId="{5F5322CF-F93C-41F2-BE9D-3364B6FE68FD}" destId="{12072FBF-9CA6-431A-9FF0-B9492289087E}" srcOrd="1" destOrd="0" parTransId="{3EEE1B25-8F53-4E93-ABB9-052F53F81DC0}" sibTransId="{1D533871-EBCE-43FA-AD37-5E56B8164BAC}"/>
    <dgm:cxn modelId="{5B2FA377-0387-0147-836E-CEFE8E639BDC}" type="presOf" srcId="{12072FBF-9CA6-431A-9FF0-B9492289087E}" destId="{82424E2C-11B1-484C-851A-E518A6329968}" srcOrd="0" destOrd="1" presId="urn:microsoft.com/office/officeart/2005/8/layout/hProcess4"/>
    <dgm:cxn modelId="{178B76FA-3F8F-D144-81D0-07580D1DE46F}" type="presOf" srcId="{8BCD34A8-4228-4965-964A-169C7AA516B9}" destId="{AA7B5526-2219-482B-8574-4239488E7F82}" srcOrd="0" destOrd="1" presId="urn:microsoft.com/office/officeart/2005/8/layout/hProcess4"/>
    <dgm:cxn modelId="{8D1A6AD6-5C8F-824C-BB87-3B92202DA197}" type="presParOf" srcId="{A9C34897-D371-494F-A5E4-56EE370EA74C}" destId="{3D2D73B6-F090-48AE-BCE8-0700D93FE49A}" srcOrd="0" destOrd="0" presId="urn:microsoft.com/office/officeart/2005/8/layout/hProcess4"/>
    <dgm:cxn modelId="{4292228D-7667-6F4A-84D5-5D9DC755102A}" type="presParOf" srcId="{A9C34897-D371-494F-A5E4-56EE370EA74C}" destId="{466DE39B-FD08-46A9-AA3C-EFA207BEDE2A}" srcOrd="1" destOrd="0" presId="urn:microsoft.com/office/officeart/2005/8/layout/hProcess4"/>
    <dgm:cxn modelId="{866D67A1-D9F6-CA42-B9C6-3AC14AA40DE7}" type="presParOf" srcId="{A9C34897-D371-494F-A5E4-56EE370EA74C}" destId="{96D3F9B6-9CCE-4A00-8A1B-4B78C9D56817}" srcOrd="2" destOrd="0" presId="urn:microsoft.com/office/officeart/2005/8/layout/hProcess4"/>
    <dgm:cxn modelId="{BEDFE79D-73B6-2A4D-94BA-292CD365547B}" type="presParOf" srcId="{96D3F9B6-9CCE-4A00-8A1B-4B78C9D56817}" destId="{3DCB4F60-5DF3-4276-926C-494B0D37A3AC}" srcOrd="0" destOrd="0" presId="urn:microsoft.com/office/officeart/2005/8/layout/hProcess4"/>
    <dgm:cxn modelId="{2B9B9331-F497-5D4E-ADC8-DE7AAD69235A}" type="presParOf" srcId="{3DCB4F60-5DF3-4276-926C-494B0D37A3AC}" destId="{1AD78084-F90C-4031-875C-CD384E52E64B}" srcOrd="0" destOrd="0" presId="urn:microsoft.com/office/officeart/2005/8/layout/hProcess4"/>
    <dgm:cxn modelId="{595BC435-D292-4A4F-854F-F848BC3BBAC3}" type="presParOf" srcId="{3DCB4F60-5DF3-4276-926C-494B0D37A3AC}" destId="{82424E2C-11B1-484C-851A-E518A6329968}" srcOrd="1" destOrd="0" presId="urn:microsoft.com/office/officeart/2005/8/layout/hProcess4"/>
    <dgm:cxn modelId="{7538968F-AA1B-AC4A-B4BD-0967103FA7EE}" type="presParOf" srcId="{3DCB4F60-5DF3-4276-926C-494B0D37A3AC}" destId="{A96A58D7-3C35-48A2-9159-DAE6233EEF54}" srcOrd="2" destOrd="0" presId="urn:microsoft.com/office/officeart/2005/8/layout/hProcess4"/>
    <dgm:cxn modelId="{A077728C-E2F8-F348-8EDA-94F062337F76}" type="presParOf" srcId="{3DCB4F60-5DF3-4276-926C-494B0D37A3AC}" destId="{38674A0B-8165-4AAA-989B-0C30F65EF79C}" srcOrd="3" destOrd="0" presId="urn:microsoft.com/office/officeart/2005/8/layout/hProcess4"/>
    <dgm:cxn modelId="{BA69070C-78E3-1842-91E2-DED25472467C}" type="presParOf" srcId="{3DCB4F60-5DF3-4276-926C-494B0D37A3AC}" destId="{93628573-9F27-4A3C-BBDB-127B51B36869}" srcOrd="4" destOrd="0" presId="urn:microsoft.com/office/officeart/2005/8/layout/hProcess4"/>
    <dgm:cxn modelId="{88EE1161-6F62-214A-9D0D-11326E48D7BE}" type="presParOf" srcId="{96D3F9B6-9CCE-4A00-8A1B-4B78C9D56817}" destId="{2F5E0847-EF9F-4DFC-85D9-BA7A2102ADE6}" srcOrd="1" destOrd="0" presId="urn:microsoft.com/office/officeart/2005/8/layout/hProcess4"/>
    <dgm:cxn modelId="{FC07C8E5-CFF0-6F42-8FB7-C8ECF7748A47}" type="presParOf" srcId="{96D3F9B6-9CCE-4A00-8A1B-4B78C9D56817}" destId="{5F19D6D3-7C95-4881-A40C-95252D49E1AE}" srcOrd="2" destOrd="0" presId="urn:microsoft.com/office/officeart/2005/8/layout/hProcess4"/>
    <dgm:cxn modelId="{93E1310A-8F6F-9D4D-921C-79E118466188}" type="presParOf" srcId="{5F19D6D3-7C95-4881-A40C-95252D49E1AE}" destId="{7CD53C32-2877-4862-A31F-F32B4E96A7D2}" srcOrd="0" destOrd="0" presId="urn:microsoft.com/office/officeart/2005/8/layout/hProcess4"/>
    <dgm:cxn modelId="{8D7F581A-665A-8443-AD4C-3F4ABCD73AC4}" type="presParOf" srcId="{5F19D6D3-7C95-4881-A40C-95252D49E1AE}" destId="{AA7B5526-2219-482B-8574-4239488E7F82}" srcOrd="1" destOrd="0" presId="urn:microsoft.com/office/officeart/2005/8/layout/hProcess4"/>
    <dgm:cxn modelId="{99DE1511-40B3-BB49-9482-48E3639FD1C2}" type="presParOf" srcId="{5F19D6D3-7C95-4881-A40C-95252D49E1AE}" destId="{5FF313D5-5437-413D-8243-DAA0E35B40C5}" srcOrd="2" destOrd="0" presId="urn:microsoft.com/office/officeart/2005/8/layout/hProcess4"/>
    <dgm:cxn modelId="{4C94E62F-4CA4-FE49-8DB9-67DB8EFF3707}" type="presParOf" srcId="{5F19D6D3-7C95-4881-A40C-95252D49E1AE}" destId="{031FB83F-0E06-4AAF-8F57-A26918915C46}" srcOrd="3" destOrd="0" presId="urn:microsoft.com/office/officeart/2005/8/layout/hProcess4"/>
    <dgm:cxn modelId="{98BDA5F4-DE47-A645-9406-C09774C43E56}" type="presParOf" srcId="{5F19D6D3-7C95-4881-A40C-95252D49E1AE}" destId="{2C4F8120-833D-4C63-97B5-83D20DFBCB65}" srcOrd="4" destOrd="0" presId="urn:microsoft.com/office/officeart/2005/8/layout/hProcess4"/>
  </dgm:cxnLst>
  <dgm:bg>
    <a:solidFill>
      <a:schemeClr val="bg1">
        <a:lumMod val="65000"/>
      </a:schemeClr>
    </a:solidFill>
    <a:effectLst>
      <a:outerShdw blurRad="50800" dist="38100" dir="5400000" algn="t" rotWithShape="0">
        <a:prstClr val="black">
          <a:alpha val="40000"/>
        </a:prstClr>
      </a:outerShdw>
    </a:effectLst>
  </dgm:bg>
  <dgm:whole>
    <a:ln>
      <a:solidFill>
        <a:schemeClr val="accent1"/>
      </a:solidFill>
    </a:ln>
  </dgm:whole>
  <dgm:extLst>
    <a:ext uri="http://schemas.microsoft.com/office/drawing/2008/diagram">
      <dsp:dataModelExt xmlns:dsp="http://schemas.microsoft.com/office/drawing/2008/diagram" xmlns=""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C0F8EC9-0601-439D-9EF8-232162B94960}"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F751E3CE-6341-4FAF-A5E2-8240502BB501}">
      <dgm:prSet phldrT="[Text]"/>
      <dgm:spPr/>
      <dgm:t>
        <a:bodyPr/>
        <a:lstStyle/>
        <a:p>
          <a:r>
            <a:rPr lang="en-US" dirty="0" smtClean="0"/>
            <a:t>Repository</a:t>
          </a:r>
          <a:endParaRPr lang="en-US" dirty="0"/>
        </a:p>
      </dgm:t>
    </dgm:pt>
    <dgm:pt modelId="{FA265BC1-D886-452F-84DD-AB6444F92C36}" type="parTrans" cxnId="{E99B22C1-3305-4896-91C9-BAE11763A927}">
      <dgm:prSet/>
      <dgm:spPr/>
      <dgm:t>
        <a:bodyPr/>
        <a:lstStyle/>
        <a:p>
          <a:endParaRPr lang="en-US"/>
        </a:p>
      </dgm:t>
    </dgm:pt>
    <dgm:pt modelId="{F4BF29B8-C66A-4DD5-8157-333F2F82B0B8}" type="sibTrans" cxnId="{E99B22C1-3305-4896-91C9-BAE11763A927}">
      <dgm:prSet/>
      <dgm:spPr/>
      <dgm:t>
        <a:bodyPr/>
        <a:lstStyle/>
        <a:p>
          <a:endParaRPr lang="en-US"/>
        </a:p>
      </dgm:t>
    </dgm:pt>
    <dgm:pt modelId="{61330DAB-3320-4EBB-A619-D7D2272E403B}">
      <dgm:prSet phldrT="[Text]"/>
      <dgm:spPr/>
      <dgm:t>
        <a:bodyPr/>
        <a:lstStyle/>
        <a:p>
          <a:r>
            <a:rPr lang="en-US" dirty="0" smtClean="0"/>
            <a:t>Search Engines</a:t>
          </a:r>
          <a:endParaRPr lang="en-US" dirty="0"/>
        </a:p>
      </dgm:t>
    </dgm:pt>
    <dgm:pt modelId="{862A9CA1-974E-4ACE-AA29-0C94B9E18C6D}" type="parTrans" cxnId="{8FF3E131-9D82-43AA-B4FD-A80BF6FC62B3}">
      <dgm:prSet/>
      <dgm:spPr/>
      <dgm:t>
        <a:bodyPr/>
        <a:lstStyle/>
        <a:p>
          <a:endParaRPr lang="en-US"/>
        </a:p>
      </dgm:t>
    </dgm:pt>
    <dgm:pt modelId="{1CFC6079-06E9-4ADF-8015-4107534E5653}" type="sibTrans" cxnId="{8FF3E131-9D82-43AA-B4FD-A80BF6FC62B3}">
      <dgm:prSet/>
      <dgm:spPr/>
      <dgm:t>
        <a:bodyPr/>
        <a:lstStyle/>
        <a:p>
          <a:endParaRPr lang="en-US"/>
        </a:p>
      </dgm:t>
    </dgm:pt>
    <dgm:pt modelId="{8BCD34A8-4228-4965-964A-169C7AA516B9}">
      <dgm:prSet phldrT="[Text]"/>
      <dgm:spPr/>
      <dgm:t>
        <a:bodyPr/>
        <a:lstStyle/>
        <a:p>
          <a:r>
            <a:rPr lang="en-US" dirty="0" smtClean="0"/>
            <a:t>Records fully searchable by Internet search engines</a:t>
          </a:r>
          <a:endParaRPr lang="en-US" dirty="0"/>
        </a:p>
      </dgm:t>
    </dgm:pt>
    <dgm:pt modelId="{AC3DB471-2BBE-46A6-A385-90CB63211E71}" type="parTrans" cxnId="{06EB6112-48B7-4011-8D02-201924DF5C7F}">
      <dgm:prSet/>
      <dgm:spPr/>
      <dgm:t>
        <a:bodyPr/>
        <a:lstStyle/>
        <a:p>
          <a:endParaRPr lang="en-US"/>
        </a:p>
      </dgm:t>
    </dgm:pt>
    <dgm:pt modelId="{4FBF47EC-A4CC-4DA2-84E9-2E1CF605F703}" type="sibTrans" cxnId="{06EB6112-48B7-4011-8D02-201924DF5C7F}">
      <dgm:prSet/>
      <dgm:spPr/>
      <dgm:t>
        <a:bodyPr/>
        <a:lstStyle/>
        <a:p>
          <a:endParaRPr lang="en-US"/>
        </a:p>
      </dgm:t>
    </dgm:pt>
    <dgm:pt modelId="{D85A21E0-6344-49BC-9F68-4A3C3D2CF7DE}">
      <dgm:prSet phldrT="[Text]"/>
      <dgm:spPr/>
      <dgm:t>
        <a:bodyPr/>
        <a:lstStyle/>
        <a:p>
          <a:endParaRPr lang="en-US" dirty="0"/>
        </a:p>
      </dgm:t>
    </dgm:pt>
    <dgm:pt modelId="{471D41E6-EE12-448F-BC59-EAC03984F971}" type="parTrans" cxnId="{9BD9015B-62EB-42A8-B090-712481AB6584}">
      <dgm:prSet/>
      <dgm:spPr/>
      <dgm:t>
        <a:bodyPr/>
        <a:lstStyle/>
        <a:p>
          <a:endParaRPr lang="en-US"/>
        </a:p>
      </dgm:t>
    </dgm:pt>
    <dgm:pt modelId="{32654435-EF78-4F24-8BAA-1C60B8688DC3}" type="sibTrans" cxnId="{9BD9015B-62EB-42A8-B090-712481AB6584}">
      <dgm:prSet/>
      <dgm:spPr/>
      <dgm:t>
        <a:bodyPr/>
        <a:lstStyle/>
        <a:p>
          <a:endParaRPr lang="en-US"/>
        </a:p>
      </dgm:t>
    </dgm:pt>
    <dgm:pt modelId="{15BDDB0D-2FE4-40A7-B605-9D12D846EA54}">
      <dgm:prSet phldrT="[Text]"/>
      <dgm:spPr/>
      <dgm:t>
        <a:bodyPr/>
        <a:lstStyle/>
        <a:p>
          <a:endParaRPr lang="en-US" dirty="0"/>
        </a:p>
      </dgm:t>
    </dgm:pt>
    <dgm:pt modelId="{D0FD5FC8-8E20-4387-BC03-5FF6B9937184}" type="parTrans" cxnId="{DDA85CEC-81E1-4036-8A83-1101469D9776}">
      <dgm:prSet/>
      <dgm:spPr/>
      <dgm:t>
        <a:bodyPr/>
        <a:lstStyle/>
        <a:p>
          <a:endParaRPr lang="en-US"/>
        </a:p>
      </dgm:t>
    </dgm:pt>
    <dgm:pt modelId="{60A7DC8C-B3CB-4245-9312-5241212624A4}" type="sibTrans" cxnId="{DDA85CEC-81E1-4036-8A83-1101469D9776}">
      <dgm:prSet/>
      <dgm:spPr/>
      <dgm:t>
        <a:bodyPr/>
        <a:lstStyle/>
        <a:p>
          <a:endParaRPr lang="en-US"/>
        </a:p>
      </dgm:t>
    </dgm:pt>
    <dgm:pt modelId="{DBC33601-52C4-499D-83AC-D8C2B7905D95}">
      <dgm:prSet phldrT="[Text]"/>
      <dgm:spPr/>
      <dgm:t>
        <a:bodyPr/>
        <a:lstStyle/>
        <a:p>
          <a:r>
            <a:rPr lang="en-US" dirty="0" smtClean="0"/>
            <a:t>Map MARC fields  for existing bib records to Dublin Core </a:t>
          </a:r>
          <a:endParaRPr lang="en-US" dirty="0"/>
        </a:p>
      </dgm:t>
    </dgm:pt>
    <dgm:pt modelId="{26A5C21A-B081-43C2-9D73-6CBA387A54A2}" type="parTrans" cxnId="{01376C47-13E7-4996-84BB-333955746A25}">
      <dgm:prSet/>
      <dgm:spPr/>
      <dgm:t>
        <a:bodyPr/>
        <a:lstStyle/>
        <a:p>
          <a:endParaRPr lang="en-US"/>
        </a:p>
      </dgm:t>
    </dgm:pt>
    <dgm:pt modelId="{E033D220-2D2A-4995-999E-BB79DB7DC6D1}" type="sibTrans" cxnId="{01376C47-13E7-4996-84BB-333955746A25}">
      <dgm:prSet/>
      <dgm:spPr/>
      <dgm:t>
        <a:bodyPr/>
        <a:lstStyle/>
        <a:p>
          <a:endParaRPr lang="en-US"/>
        </a:p>
      </dgm:t>
    </dgm:pt>
    <dgm:pt modelId="{A9C34897-D371-494F-A5E4-56EE370EA74C}" type="pres">
      <dgm:prSet presAssocID="{BC0F8EC9-0601-439D-9EF8-232162B94960}" presName="Name0" presStyleCnt="0">
        <dgm:presLayoutVars>
          <dgm:dir/>
          <dgm:animLvl val="lvl"/>
          <dgm:resizeHandles val="exact"/>
        </dgm:presLayoutVars>
      </dgm:prSet>
      <dgm:spPr/>
      <dgm:t>
        <a:bodyPr/>
        <a:lstStyle/>
        <a:p>
          <a:endParaRPr lang="en-US"/>
        </a:p>
      </dgm:t>
    </dgm:pt>
    <dgm:pt modelId="{3D2D73B6-F090-48AE-BCE8-0700D93FE49A}" type="pres">
      <dgm:prSet presAssocID="{BC0F8EC9-0601-439D-9EF8-232162B94960}" presName="tSp" presStyleCnt="0"/>
      <dgm:spPr/>
    </dgm:pt>
    <dgm:pt modelId="{466DE39B-FD08-46A9-AA3C-EFA207BEDE2A}" type="pres">
      <dgm:prSet presAssocID="{BC0F8EC9-0601-439D-9EF8-232162B94960}" presName="bSp" presStyleCnt="0"/>
      <dgm:spPr/>
    </dgm:pt>
    <dgm:pt modelId="{96D3F9B6-9CCE-4A00-8A1B-4B78C9D56817}" type="pres">
      <dgm:prSet presAssocID="{BC0F8EC9-0601-439D-9EF8-232162B94960}" presName="process" presStyleCnt="0"/>
      <dgm:spPr/>
    </dgm:pt>
    <dgm:pt modelId="{FA999B58-C88E-41D0-8E52-739D06AA53D2}" type="pres">
      <dgm:prSet presAssocID="{F751E3CE-6341-4FAF-A5E2-8240502BB501}" presName="composite1" presStyleCnt="0"/>
      <dgm:spPr/>
    </dgm:pt>
    <dgm:pt modelId="{0D8B1217-8742-4CEB-9445-76E221A4A3D0}" type="pres">
      <dgm:prSet presAssocID="{F751E3CE-6341-4FAF-A5E2-8240502BB501}" presName="dummyNode1" presStyleLbl="node1" presStyleIdx="0" presStyleCnt="4"/>
      <dgm:spPr/>
    </dgm:pt>
    <dgm:pt modelId="{B174516A-E80C-41B5-BB5E-4E0F74594B17}" type="pres">
      <dgm:prSet presAssocID="{F751E3CE-6341-4FAF-A5E2-8240502BB501}" presName="childNode1" presStyleLbl="bgAcc1" presStyleIdx="0" presStyleCnt="4" custFlipHor="1" custScaleX="36632" custScaleY="32908">
        <dgm:presLayoutVars>
          <dgm:bulletEnabled val="1"/>
        </dgm:presLayoutVars>
      </dgm:prSet>
      <dgm:spPr/>
      <dgm:t>
        <a:bodyPr/>
        <a:lstStyle/>
        <a:p>
          <a:endParaRPr lang="en-US"/>
        </a:p>
      </dgm:t>
    </dgm:pt>
    <dgm:pt modelId="{7AEDB675-346D-4CE2-BD96-AF2E7391F4FF}" type="pres">
      <dgm:prSet presAssocID="{F751E3CE-6341-4FAF-A5E2-8240502BB501}" presName="childNode1tx" presStyleLbl="bgAcc1" presStyleIdx="0" presStyleCnt="4">
        <dgm:presLayoutVars>
          <dgm:bulletEnabled val="1"/>
        </dgm:presLayoutVars>
      </dgm:prSet>
      <dgm:spPr/>
      <dgm:t>
        <a:bodyPr/>
        <a:lstStyle/>
        <a:p>
          <a:endParaRPr lang="en-US"/>
        </a:p>
      </dgm:t>
    </dgm:pt>
    <dgm:pt modelId="{F0CB3B17-FA4E-48A5-9A6B-9CF3EABCE445}" type="pres">
      <dgm:prSet presAssocID="{F751E3CE-6341-4FAF-A5E2-8240502BB501}" presName="parentNode1" presStyleLbl="node1" presStyleIdx="0" presStyleCnt="4">
        <dgm:presLayoutVars>
          <dgm:chMax val="1"/>
          <dgm:bulletEnabled val="1"/>
        </dgm:presLayoutVars>
      </dgm:prSet>
      <dgm:spPr/>
      <dgm:t>
        <a:bodyPr/>
        <a:lstStyle/>
        <a:p>
          <a:endParaRPr lang="en-US"/>
        </a:p>
      </dgm:t>
    </dgm:pt>
    <dgm:pt modelId="{6D366598-6AAA-4DF0-8541-DA12138307BA}" type="pres">
      <dgm:prSet presAssocID="{F751E3CE-6341-4FAF-A5E2-8240502BB501}" presName="connSite1" presStyleCnt="0"/>
      <dgm:spPr/>
    </dgm:pt>
    <dgm:pt modelId="{51BEA5E6-0D7A-43C1-8EF8-ACB91ABC6B5F}" type="pres">
      <dgm:prSet presAssocID="{F4BF29B8-C66A-4DD5-8157-333F2F82B0B8}" presName="Name9" presStyleLbl="sibTrans2D1" presStyleIdx="0" presStyleCnt="3"/>
      <dgm:spPr/>
      <dgm:t>
        <a:bodyPr/>
        <a:lstStyle/>
        <a:p>
          <a:endParaRPr lang="en-US"/>
        </a:p>
      </dgm:t>
    </dgm:pt>
    <dgm:pt modelId="{9E234D41-93F6-4DC9-A29D-8B29B65988B7}" type="pres">
      <dgm:prSet presAssocID="{61330DAB-3320-4EBB-A619-D7D2272E403B}" presName="composite2" presStyleCnt="0"/>
      <dgm:spPr/>
    </dgm:pt>
    <dgm:pt modelId="{AF70A5F4-2181-45AD-90C1-92E53FE1133E}" type="pres">
      <dgm:prSet presAssocID="{61330DAB-3320-4EBB-A619-D7D2272E403B}" presName="dummyNode2" presStyleLbl="node1" presStyleIdx="0" presStyleCnt="4"/>
      <dgm:spPr/>
    </dgm:pt>
    <dgm:pt modelId="{3CCC9F4E-B9C1-42C4-8BC3-C1747E006C67}" type="pres">
      <dgm:prSet presAssocID="{61330DAB-3320-4EBB-A619-D7D2272E403B}" presName="childNode2" presStyleLbl="bgAcc1" presStyleIdx="1" presStyleCnt="4">
        <dgm:presLayoutVars>
          <dgm:bulletEnabled val="1"/>
        </dgm:presLayoutVars>
      </dgm:prSet>
      <dgm:spPr/>
      <dgm:t>
        <a:bodyPr/>
        <a:lstStyle/>
        <a:p>
          <a:endParaRPr lang="en-US"/>
        </a:p>
      </dgm:t>
    </dgm:pt>
    <dgm:pt modelId="{2B96F5E8-7C14-4E2D-944D-F3BFE9C4BD82}" type="pres">
      <dgm:prSet presAssocID="{61330DAB-3320-4EBB-A619-D7D2272E403B}" presName="childNode2tx" presStyleLbl="bgAcc1" presStyleIdx="1" presStyleCnt="4">
        <dgm:presLayoutVars>
          <dgm:bulletEnabled val="1"/>
        </dgm:presLayoutVars>
      </dgm:prSet>
      <dgm:spPr/>
      <dgm:t>
        <a:bodyPr/>
        <a:lstStyle/>
        <a:p>
          <a:endParaRPr lang="en-US"/>
        </a:p>
      </dgm:t>
    </dgm:pt>
    <dgm:pt modelId="{A6B23E4E-3F55-4324-9786-61EFC17C6CBA}" type="pres">
      <dgm:prSet presAssocID="{61330DAB-3320-4EBB-A619-D7D2272E403B}" presName="parentNode2" presStyleLbl="node1" presStyleIdx="1" presStyleCnt="4">
        <dgm:presLayoutVars>
          <dgm:chMax val="0"/>
          <dgm:bulletEnabled val="1"/>
        </dgm:presLayoutVars>
      </dgm:prSet>
      <dgm:spPr/>
      <dgm:t>
        <a:bodyPr/>
        <a:lstStyle/>
        <a:p>
          <a:endParaRPr lang="en-US"/>
        </a:p>
      </dgm:t>
    </dgm:pt>
    <dgm:pt modelId="{A58149F7-FF96-42ED-8F79-70C0F01B2BDC}" type="pres">
      <dgm:prSet presAssocID="{61330DAB-3320-4EBB-A619-D7D2272E403B}" presName="connSite2" presStyleCnt="0"/>
      <dgm:spPr/>
    </dgm:pt>
    <dgm:pt modelId="{4873F6FB-B951-44E9-99F4-1AD04F39AD4F}" type="pres">
      <dgm:prSet presAssocID="{1CFC6079-06E9-4ADF-8015-4107534E5653}" presName="Name18" presStyleLbl="sibTrans2D1" presStyleIdx="1" presStyleCnt="3"/>
      <dgm:spPr/>
      <dgm:t>
        <a:bodyPr/>
        <a:lstStyle/>
        <a:p>
          <a:endParaRPr lang="en-US"/>
        </a:p>
      </dgm:t>
    </dgm:pt>
    <dgm:pt modelId="{1298C775-B233-424F-8895-4BD9B39D173A}" type="pres">
      <dgm:prSet presAssocID="{15BDDB0D-2FE4-40A7-B605-9D12D846EA54}" presName="composite1" presStyleCnt="0"/>
      <dgm:spPr/>
    </dgm:pt>
    <dgm:pt modelId="{CF49B5CD-F33C-44C1-B661-93A137B51925}" type="pres">
      <dgm:prSet presAssocID="{15BDDB0D-2FE4-40A7-B605-9D12D846EA54}" presName="dummyNode1" presStyleLbl="node1" presStyleIdx="1" presStyleCnt="4"/>
      <dgm:spPr/>
    </dgm:pt>
    <dgm:pt modelId="{6A2B53A8-55B2-4410-9EDE-223A3BA447EB}" type="pres">
      <dgm:prSet presAssocID="{15BDDB0D-2FE4-40A7-B605-9D12D846EA54}" presName="childNode1" presStyleLbl="bgAcc1" presStyleIdx="2" presStyleCnt="4">
        <dgm:presLayoutVars>
          <dgm:bulletEnabled val="1"/>
        </dgm:presLayoutVars>
      </dgm:prSet>
      <dgm:spPr/>
    </dgm:pt>
    <dgm:pt modelId="{C5A5237E-8DC0-4E75-8F0B-92F94E678EAB}" type="pres">
      <dgm:prSet presAssocID="{15BDDB0D-2FE4-40A7-B605-9D12D846EA54}" presName="childNode1tx" presStyleLbl="bgAcc1" presStyleIdx="2" presStyleCnt="4">
        <dgm:presLayoutVars>
          <dgm:bulletEnabled val="1"/>
        </dgm:presLayoutVars>
      </dgm:prSet>
      <dgm:spPr/>
    </dgm:pt>
    <dgm:pt modelId="{DA75161D-98F7-4C14-B44D-7932776A10C0}" type="pres">
      <dgm:prSet presAssocID="{15BDDB0D-2FE4-40A7-B605-9D12D846EA54}" presName="parentNode1" presStyleLbl="node1" presStyleIdx="2" presStyleCnt="4">
        <dgm:presLayoutVars>
          <dgm:chMax val="1"/>
          <dgm:bulletEnabled val="1"/>
        </dgm:presLayoutVars>
      </dgm:prSet>
      <dgm:spPr/>
      <dgm:t>
        <a:bodyPr/>
        <a:lstStyle/>
        <a:p>
          <a:endParaRPr lang="en-US"/>
        </a:p>
      </dgm:t>
    </dgm:pt>
    <dgm:pt modelId="{6861F2FA-DEE4-4A01-9EE7-6E2D9EFDC063}" type="pres">
      <dgm:prSet presAssocID="{15BDDB0D-2FE4-40A7-B605-9D12D846EA54}" presName="connSite1" presStyleCnt="0"/>
      <dgm:spPr/>
    </dgm:pt>
    <dgm:pt modelId="{4F4F20C2-3687-482B-BDDE-9A5E6059377A}" type="pres">
      <dgm:prSet presAssocID="{60A7DC8C-B3CB-4245-9312-5241212624A4}" presName="Name9" presStyleLbl="sibTrans2D1" presStyleIdx="2" presStyleCnt="3"/>
      <dgm:spPr/>
      <dgm:t>
        <a:bodyPr/>
        <a:lstStyle/>
        <a:p>
          <a:endParaRPr lang="en-US"/>
        </a:p>
      </dgm:t>
    </dgm:pt>
    <dgm:pt modelId="{3646FC0E-31A7-47FB-A882-3DA2CE617DD4}" type="pres">
      <dgm:prSet presAssocID="{DBC33601-52C4-499D-83AC-D8C2B7905D95}" presName="composite2" presStyleCnt="0"/>
      <dgm:spPr/>
    </dgm:pt>
    <dgm:pt modelId="{162234B4-529C-4A0C-BF1F-A89B21C7FDA8}" type="pres">
      <dgm:prSet presAssocID="{DBC33601-52C4-499D-83AC-D8C2B7905D95}" presName="dummyNode2" presStyleLbl="node1" presStyleIdx="2" presStyleCnt="4"/>
      <dgm:spPr/>
    </dgm:pt>
    <dgm:pt modelId="{59FABCFC-C053-443C-96C7-2DFF41B5D8A1}" type="pres">
      <dgm:prSet presAssocID="{DBC33601-52C4-499D-83AC-D8C2B7905D95}" presName="childNode2" presStyleLbl="bgAcc1" presStyleIdx="3" presStyleCnt="4">
        <dgm:presLayoutVars>
          <dgm:bulletEnabled val="1"/>
        </dgm:presLayoutVars>
      </dgm:prSet>
      <dgm:spPr/>
    </dgm:pt>
    <dgm:pt modelId="{BD83CB54-EE27-41AC-BCDD-7AB8FA7124CD}" type="pres">
      <dgm:prSet presAssocID="{DBC33601-52C4-499D-83AC-D8C2B7905D95}" presName="childNode2tx" presStyleLbl="bgAcc1" presStyleIdx="3" presStyleCnt="4">
        <dgm:presLayoutVars>
          <dgm:bulletEnabled val="1"/>
        </dgm:presLayoutVars>
      </dgm:prSet>
      <dgm:spPr/>
    </dgm:pt>
    <dgm:pt modelId="{6E52C11D-3B0F-45DF-8B49-44AA51EAF4D0}" type="pres">
      <dgm:prSet presAssocID="{DBC33601-52C4-499D-83AC-D8C2B7905D95}" presName="parentNode2" presStyleLbl="node1" presStyleIdx="3" presStyleCnt="4">
        <dgm:presLayoutVars>
          <dgm:chMax val="0"/>
          <dgm:bulletEnabled val="1"/>
        </dgm:presLayoutVars>
      </dgm:prSet>
      <dgm:spPr/>
      <dgm:t>
        <a:bodyPr/>
        <a:lstStyle/>
        <a:p>
          <a:endParaRPr lang="en-US"/>
        </a:p>
      </dgm:t>
    </dgm:pt>
    <dgm:pt modelId="{057A039C-D1AE-40ED-8004-3D08E2A8F247}" type="pres">
      <dgm:prSet presAssocID="{DBC33601-52C4-499D-83AC-D8C2B7905D95}" presName="connSite2" presStyleCnt="0"/>
      <dgm:spPr/>
    </dgm:pt>
  </dgm:ptLst>
  <dgm:cxnLst>
    <dgm:cxn modelId="{9BD9015B-62EB-42A8-B090-712481AB6584}" srcId="{61330DAB-3320-4EBB-A619-D7D2272E403B}" destId="{D85A21E0-6344-49BC-9F68-4A3C3D2CF7DE}" srcOrd="0" destOrd="0" parTransId="{471D41E6-EE12-448F-BC59-EAC03984F971}" sibTransId="{32654435-EF78-4F24-8BAA-1C60B8688DC3}"/>
    <dgm:cxn modelId="{841BF29E-F8CC-8C47-94B6-EAD8821ED4C5}" type="presOf" srcId="{61330DAB-3320-4EBB-A619-D7D2272E403B}" destId="{A6B23E4E-3F55-4324-9786-61EFC17C6CBA}" srcOrd="0" destOrd="0" presId="urn:microsoft.com/office/officeart/2005/8/layout/hProcess4"/>
    <dgm:cxn modelId="{42932F8D-70A5-AC4B-A906-2232BB1F50F9}" type="presOf" srcId="{60A7DC8C-B3CB-4245-9312-5241212624A4}" destId="{4F4F20C2-3687-482B-BDDE-9A5E6059377A}" srcOrd="0" destOrd="0" presId="urn:microsoft.com/office/officeart/2005/8/layout/hProcess4"/>
    <dgm:cxn modelId="{DBCE449C-7109-AF43-8B60-D6FD25B70474}" type="presOf" srcId="{F4BF29B8-C66A-4DD5-8157-333F2F82B0B8}" destId="{51BEA5E6-0D7A-43C1-8EF8-ACB91ABC6B5F}" srcOrd="0" destOrd="0" presId="urn:microsoft.com/office/officeart/2005/8/layout/hProcess4"/>
    <dgm:cxn modelId="{502F417B-500F-504D-90C8-1154F26179A5}" type="presOf" srcId="{F751E3CE-6341-4FAF-A5E2-8240502BB501}" destId="{F0CB3B17-FA4E-48A5-9A6B-9CF3EABCE445}" srcOrd="0" destOrd="0" presId="urn:microsoft.com/office/officeart/2005/8/layout/hProcess4"/>
    <dgm:cxn modelId="{DDA85CEC-81E1-4036-8A83-1101469D9776}" srcId="{BC0F8EC9-0601-439D-9EF8-232162B94960}" destId="{15BDDB0D-2FE4-40A7-B605-9D12D846EA54}" srcOrd="2" destOrd="0" parTransId="{D0FD5FC8-8E20-4387-BC03-5FF6B9937184}" sibTransId="{60A7DC8C-B3CB-4245-9312-5241212624A4}"/>
    <dgm:cxn modelId="{01376C47-13E7-4996-84BB-333955746A25}" srcId="{BC0F8EC9-0601-439D-9EF8-232162B94960}" destId="{DBC33601-52C4-499D-83AC-D8C2B7905D95}" srcOrd="3" destOrd="0" parTransId="{26A5C21A-B081-43C2-9D73-6CBA387A54A2}" sibTransId="{E033D220-2D2A-4995-999E-BB79DB7DC6D1}"/>
    <dgm:cxn modelId="{8FF3E131-9D82-43AA-B4FD-A80BF6FC62B3}" srcId="{BC0F8EC9-0601-439D-9EF8-232162B94960}" destId="{61330DAB-3320-4EBB-A619-D7D2272E403B}" srcOrd="1" destOrd="0" parTransId="{862A9CA1-974E-4ACE-AA29-0C94B9E18C6D}" sibTransId="{1CFC6079-06E9-4ADF-8015-4107534E5653}"/>
    <dgm:cxn modelId="{1576EFB2-EAF0-1848-AF45-539FC869F22C}" type="presOf" srcId="{1CFC6079-06E9-4ADF-8015-4107534E5653}" destId="{4873F6FB-B951-44E9-99F4-1AD04F39AD4F}" srcOrd="0" destOrd="0" presId="urn:microsoft.com/office/officeart/2005/8/layout/hProcess4"/>
    <dgm:cxn modelId="{998101A6-152A-D544-8116-D8084E929136}" type="presOf" srcId="{BC0F8EC9-0601-439D-9EF8-232162B94960}" destId="{A9C34897-D371-494F-A5E4-56EE370EA74C}" srcOrd="0" destOrd="0" presId="urn:microsoft.com/office/officeart/2005/8/layout/hProcess4"/>
    <dgm:cxn modelId="{60B46D4D-7F33-1544-92EB-A3B8F38E3598}" type="presOf" srcId="{8BCD34A8-4228-4965-964A-169C7AA516B9}" destId="{3CCC9F4E-B9C1-42C4-8BC3-C1747E006C67}" srcOrd="0" destOrd="1" presId="urn:microsoft.com/office/officeart/2005/8/layout/hProcess4"/>
    <dgm:cxn modelId="{DBA2854B-D3FD-8540-95E4-01C91A239DD5}" type="presOf" srcId="{8BCD34A8-4228-4965-964A-169C7AA516B9}" destId="{2B96F5E8-7C14-4E2D-944D-F3BFE9C4BD82}" srcOrd="1" destOrd="1" presId="urn:microsoft.com/office/officeart/2005/8/layout/hProcess4"/>
    <dgm:cxn modelId="{27AFDBA9-4F8C-D24D-B7FB-0EF5C3EDD6F4}" type="presOf" srcId="{15BDDB0D-2FE4-40A7-B605-9D12D846EA54}" destId="{DA75161D-98F7-4C14-B44D-7932776A10C0}" srcOrd="0" destOrd="0" presId="urn:microsoft.com/office/officeart/2005/8/layout/hProcess4"/>
    <dgm:cxn modelId="{F6985B1B-7245-5E49-B8A1-EA1B576D5451}" type="presOf" srcId="{DBC33601-52C4-499D-83AC-D8C2B7905D95}" destId="{6E52C11D-3B0F-45DF-8B49-44AA51EAF4D0}" srcOrd="0" destOrd="0" presId="urn:microsoft.com/office/officeart/2005/8/layout/hProcess4"/>
    <dgm:cxn modelId="{B2052055-9707-BB42-B532-4AB118C5F883}" type="presOf" srcId="{D85A21E0-6344-49BC-9F68-4A3C3D2CF7DE}" destId="{2B96F5E8-7C14-4E2D-944D-F3BFE9C4BD82}" srcOrd="1" destOrd="0" presId="urn:microsoft.com/office/officeart/2005/8/layout/hProcess4"/>
    <dgm:cxn modelId="{5B7F0455-E842-3240-8473-B01FE43A9D18}" type="presOf" srcId="{D85A21E0-6344-49BC-9F68-4A3C3D2CF7DE}" destId="{3CCC9F4E-B9C1-42C4-8BC3-C1747E006C67}" srcOrd="0" destOrd="0" presId="urn:microsoft.com/office/officeart/2005/8/layout/hProcess4"/>
    <dgm:cxn modelId="{E99B22C1-3305-4896-91C9-BAE11763A927}" srcId="{BC0F8EC9-0601-439D-9EF8-232162B94960}" destId="{F751E3CE-6341-4FAF-A5E2-8240502BB501}" srcOrd="0" destOrd="0" parTransId="{FA265BC1-D886-452F-84DD-AB6444F92C36}" sibTransId="{F4BF29B8-C66A-4DD5-8157-333F2F82B0B8}"/>
    <dgm:cxn modelId="{06EB6112-48B7-4011-8D02-201924DF5C7F}" srcId="{61330DAB-3320-4EBB-A619-D7D2272E403B}" destId="{8BCD34A8-4228-4965-964A-169C7AA516B9}" srcOrd="1" destOrd="0" parTransId="{AC3DB471-2BBE-46A6-A385-90CB63211E71}" sibTransId="{4FBF47EC-A4CC-4DA2-84E9-2E1CF605F703}"/>
    <dgm:cxn modelId="{5F99CDD8-4C63-004A-86E4-BE5E3FD029A3}" type="presParOf" srcId="{A9C34897-D371-494F-A5E4-56EE370EA74C}" destId="{3D2D73B6-F090-48AE-BCE8-0700D93FE49A}" srcOrd="0" destOrd="0" presId="urn:microsoft.com/office/officeart/2005/8/layout/hProcess4"/>
    <dgm:cxn modelId="{7CDFC355-B6E5-5240-B289-AC4A35B9457E}" type="presParOf" srcId="{A9C34897-D371-494F-A5E4-56EE370EA74C}" destId="{466DE39B-FD08-46A9-AA3C-EFA207BEDE2A}" srcOrd="1" destOrd="0" presId="urn:microsoft.com/office/officeart/2005/8/layout/hProcess4"/>
    <dgm:cxn modelId="{008D07BC-E15E-7B41-9DC5-4C03DBC36DC1}" type="presParOf" srcId="{A9C34897-D371-494F-A5E4-56EE370EA74C}" destId="{96D3F9B6-9CCE-4A00-8A1B-4B78C9D56817}" srcOrd="2" destOrd="0" presId="urn:microsoft.com/office/officeart/2005/8/layout/hProcess4"/>
    <dgm:cxn modelId="{785F0ABD-EBE0-934A-9F8C-6DC39E65031D}" type="presParOf" srcId="{96D3F9B6-9CCE-4A00-8A1B-4B78C9D56817}" destId="{FA999B58-C88E-41D0-8E52-739D06AA53D2}" srcOrd="0" destOrd="0" presId="urn:microsoft.com/office/officeart/2005/8/layout/hProcess4"/>
    <dgm:cxn modelId="{C637BD99-6BA9-0349-A3E3-C345EA1937AF}" type="presParOf" srcId="{FA999B58-C88E-41D0-8E52-739D06AA53D2}" destId="{0D8B1217-8742-4CEB-9445-76E221A4A3D0}" srcOrd="0" destOrd="0" presId="urn:microsoft.com/office/officeart/2005/8/layout/hProcess4"/>
    <dgm:cxn modelId="{73BA51DF-CF43-044B-90C6-42211E5A6D09}" type="presParOf" srcId="{FA999B58-C88E-41D0-8E52-739D06AA53D2}" destId="{B174516A-E80C-41B5-BB5E-4E0F74594B17}" srcOrd="1" destOrd="0" presId="urn:microsoft.com/office/officeart/2005/8/layout/hProcess4"/>
    <dgm:cxn modelId="{DA699174-3308-9B4E-BE37-EE4E4D386B15}" type="presParOf" srcId="{FA999B58-C88E-41D0-8E52-739D06AA53D2}" destId="{7AEDB675-346D-4CE2-BD96-AF2E7391F4FF}" srcOrd="2" destOrd="0" presId="urn:microsoft.com/office/officeart/2005/8/layout/hProcess4"/>
    <dgm:cxn modelId="{FB71AFBA-90CD-B04D-8F7D-46AEA50EB430}" type="presParOf" srcId="{FA999B58-C88E-41D0-8E52-739D06AA53D2}" destId="{F0CB3B17-FA4E-48A5-9A6B-9CF3EABCE445}" srcOrd="3" destOrd="0" presId="urn:microsoft.com/office/officeart/2005/8/layout/hProcess4"/>
    <dgm:cxn modelId="{399244FD-860A-814B-B1DC-AF21DD3CC824}" type="presParOf" srcId="{FA999B58-C88E-41D0-8E52-739D06AA53D2}" destId="{6D366598-6AAA-4DF0-8541-DA12138307BA}" srcOrd="4" destOrd="0" presId="urn:microsoft.com/office/officeart/2005/8/layout/hProcess4"/>
    <dgm:cxn modelId="{6209541E-ADB0-F64F-B40C-7EA4DF2EBF1F}" type="presParOf" srcId="{96D3F9B6-9CCE-4A00-8A1B-4B78C9D56817}" destId="{51BEA5E6-0D7A-43C1-8EF8-ACB91ABC6B5F}" srcOrd="1" destOrd="0" presId="urn:microsoft.com/office/officeart/2005/8/layout/hProcess4"/>
    <dgm:cxn modelId="{20BC5D81-6290-0441-9490-C3D76F2630A7}" type="presParOf" srcId="{96D3F9B6-9CCE-4A00-8A1B-4B78C9D56817}" destId="{9E234D41-93F6-4DC9-A29D-8B29B65988B7}" srcOrd="2" destOrd="0" presId="urn:microsoft.com/office/officeart/2005/8/layout/hProcess4"/>
    <dgm:cxn modelId="{EB191499-8D55-4C48-8A6A-351221D17974}" type="presParOf" srcId="{9E234D41-93F6-4DC9-A29D-8B29B65988B7}" destId="{AF70A5F4-2181-45AD-90C1-92E53FE1133E}" srcOrd="0" destOrd="0" presId="urn:microsoft.com/office/officeart/2005/8/layout/hProcess4"/>
    <dgm:cxn modelId="{F15541CE-9AA5-A244-89CB-79BD1007B08E}" type="presParOf" srcId="{9E234D41-93F6-4DC9-A29D-8B29B65988B7}" destId="{3CCC9F4E-B9C1-42C4-8BC3-C1747E006C67}" srcOrd="1" destOrd="0" presId="urn:microsoft.com/office/officeart/2005/8/layout/hProcess4"/>
    <dgm:cxn modelId="{CDA92303-B173-D94B-9D89-89A0636A3120}" type="presParOf" srcId="{9E234D41-93F6-4DC9-A29D-8B29B65988B7}" destId="{2B96F5E8-7C14-4E2D-944D-F3BFE9C4BD82}" srcOrd="2" destOrd="0" presId="urn:microsoft.com/office/officeart/2005/8/layout/hProcess4"/>
    <dgm:cxn modelId="{C3255C65-6A69-F74D-A52E-89F9A2D6EA96}" type="presParOf" srcId="{9E234D41-93F6-4DC9-A29D-8B29B65988B7}" destId="{A6B23E4E-3F55-4324-9786-61EFC17C6CBA}" srcOrd="3" destOrd="0" presId="urn:microsoft.com/office/officeart/2005/8/layout/hProcess4"/>
    <dgm:cxn modelId="{F58D5F37-C9C7-7748-B417-AD93242CD561}" type="presParOf" srcId="{9E234D41-93F6-4DC9-A29D-8B29B65988B7}" destId="{A58149F7-FF96-42ED-8F79-70C0F01B2BDC}" srcOrd="4" destOrd="0" presId="urn:microsoft.com/office/officeart/2005/8/layout/hProcess4"/>
    <dgm:cxn modelId="{02AD7403-601E-774A-8A09-6CCB35828D2F}" type="presParOf" srcId="{96D3F9B6-9CCE-4A00-8A1B-4B78C9D56817}" destId="{4873F6FB-B951-44E9-99F4-1AD04F39AD4F}" srcOrd="3" destOrd="0" presId="urn:microsoft.com/office/officeart/2005/8/layout/hProcess4"/>
    <dgm:cxn modelId="{E1499C6A-F001-474A-9B05-22DCB0F5E7B0}" type="presParOf" srcId="{96D3F9B6-9CCE-4A00-8A1B-4B78C9D56817}" destId="{1298C775-B233-424F-8895-4BD9B39D173A}" srcOrd="4" destOrd="0" presId="urn:microsoft.com/office/officeart/2005/8/layout/hProcess4"/>
    <dgm:cxn modelId="{A32FD908-8C49-6345-B73D-2BD2B8DBF7AB}" type="presParOf" srcId="{1298C775-B233-424F-8895-4BD9B39D173A}" destId="{CF49B5CD-F33C-44C1-B661-93A137B51925}" srcOrd="0" destOrd="0" presId="urn:microsoft.com/office/officeart/2005/8/layout/hProcess4"/>
    <dgm:cxn modelId="{FBA96D9C-9CB4-4E44-8E56-4FD7D2EDACA2}" type="presParOf" srcId="{1298C775-B233-424F-8895-4BD9B39D173A}" destId="{6A2B53A8-55B2-4410-9EDE-223A3BA447EB}" srcOrd="1" destOrd="0" presId="urn:microsoft.com/office/officeart/2005/8/layout/hProcess4"/>
    <dgm:cxn modelId="{FEC0A4BF-B2B7-CC44-8FD5-D4F5AFFEC33D}" type="presParOf" srcId="{1298C775-B233-424F-8895-4BD9B39D173A}" destId="{C5A5237E-8DC0-4E75-8F0B-92F94E678EAB}" srcOrd="2" destOrd="0" presId="urn:microsoft.com/office/officeart/2005/8/layout/hProcess4"/>
    <dgm:cxn modelId="{EFD0BDF7-80A4-5441-A056-F41C44DF48FB}" type="presParOf" srcId="{1298C775-B233-424F-8895-4BD9B39D173A}" destId="{DA75161D-98F7-4C14-B44D-7932776A10C0}" srcOrd="3" destOrd="0" presId="urn:microsoft.com/office/officeart/2005/8/layout/hProcess4"/>
    <dgm:cxn modelId="{41F4B96D-512B-CF4D-A0E6-79E6FC7CE14D}" type="presParOf" srcId="{1298C775-B233-424F-8895-4BD9B39D173A}" destId="{6861F2FA-DEE4-4A01-9EE7-6E2D9EFDC063}" srcOrd="4" destOrd="0" presId="urn:microsoft.com/office/officeart/2005/8/layout/hProcess4"/>
    <dgm:cxn modelId="{D5D17330-C15A-E446-9C4D-E7370549EE97}" type="presParOf" srcId="{96D3F9B6-9CCE-4A00-8A1B-4B78C9D56817}" destId="{4F4F20C2-3687-482B-BDDE-9A5E6059377A}" srcOrd="5" destOrd="0" presId="urn:microsoft.com/office/officeart/2005/8/layout/hProcess4"/>
    <dgm:cxn modelId="{930AE433-8C4D-A54D-8988-E0EA78A0DC80}" type="presParOf" srcId="{96D3F9B6-9CCE-4A00-8A1B-4B78C9D56817}" destId="{3646FC0E-31A7-47FB-A882-3DA2CE617DD4}" srcOrd="6" destOrd="0" presId="urn:microsoft.com/office/officeart/2005/8/layout/hProcess4"/>
    <dgm:cxn modelId="{8908128D-298A-AA4E-8502-9147205226E9}" type="presParOf" srcId="{3646FC0E-31A7-47FB-A882-3DA2CE617DD4}" destId="{162234B4-529C-4A0C-BF1F-A89B21C7FDA8}" srcOrd="0" destOrd="0" presId="urn:microsoft.com/office/officeart/2005/8/layout/hProcess4"/>
    <dgm:cxn modelId="{F03A15AD-09CB-A84E-B273-4ACC8075886B}" type="presParOf" srcId="{3646FC0E-31A7-47FB-A882-3DA2CE617DD4}" destId="{59FABCFC-C053-443C-96C7-2DFF41B5D8A1}" srcOrd="1" destOrd="0" presId="urn:microsoft.com/office/officeart/2005/8/layout/hProcess4"/>
    <dgm:cxn modelId="{7D47B473-5FCF-3644-A9D1-2C38078D0E74}" type="presParOf" srcId="{3646FC0E-31A7-47FB-A882-3DA2CE617DD4}" destId="{BD83CB54-EE27-41AC-BCDD-7AB8FA7124CD}" srcOrd="2" destOrd="0" presId="urn:microsoft.com/office/officeart/2005/8/layout/hProcess4"/>
    <dgm:cxn modelId="{3737E7D1-5994-5A4A-965F-8DE1CA4D9FB3}" type="presParOf" srcId="{3646FC0E-31A7-47FB-A882-3DA2CE617DD4}" destId="{6E52C11D-3B0F-45DF-8B49-44AA51EAF4D0}" srcOrd="3" destOrd="0" presId="urn:microsoft.com/office/officeart/2005/8/layout/hProcess4"/>
    <dgm:cxn modelId="{01DACD59-31BF-8845-99D9-1754A38F8286}" type="presParOf" srcId="{3646FC0E-31A7-47FB-A882-3DA2CE617DD4}" destId="{057A039C-D1AE-40ED-8004-3D08E2A8F247}"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C0F8EC9-0601-439D-9EF8-232162B94960}"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5F5322CF-F93C-41F2-BE9D-3364B6FE68FD}">
      <dgm:prSet phldrT="[Text]"/>
      <dgm:spPr/>
      <dgm:t>
        <a:bodyPr/>
        <a:lstStyle/>
        <a:p>
          <a:r>
            <a:rPr lang="en-US" dirty="0" smtClean="0"/>
            <a:t>Repository for digital material</a:t>
          </a:r>
        </a:p>
      </dgm:t>
    </dgm:pt>
    <dgm:pt modelId="{D4CCB960-B840-4E77-A349-17A8C9D2DF59}" type="parTrans" cxnId="{07440D7A-E1BD-4B13-8F61-3B27E86979EB}">
      <dgm:prSet/>
      <dgm:spPr/>
      <dgm:t>
        <a:bodyPr/>
        <a:lstStyle/>
        <a:p>
          <a:endParaRPr lang="en-US"/>
        </a:p>
      </dgm:t>
    </dgm:pt>
    <dgm:pt modelId="{CDABFBF3-ACF0-45EC-A24D-7477F2221289}" type="sibTrans" cxnId="{07440D7A-E1BD-4B13-8F61-3B27E86979EB}">
      <dgm:prSet/>
      <dgm:spPr>
        <a:solidFill>
          <a:schemeClr val="accent1"/>
        </a:solidFill>
      </dgm:spPr>
      <dgm:t>
        <a:bodyPr/>
        <a:lstStyle/>
        <a:p>
          <a:endParaRPr lang="en-US"/>
        </a:p>
      </dgm:t>
    </dgm:pt>
    <dgm:pt modelId="{61330DAB-3320-4EBB-A619-D7D2272E403B}">
      <dgm:prSet phldrT="[Text]"/>
      <dgm:spPr/>
      <dgm:t>
        <a:bodyPr/>
        <a:lstStyle/>
        <a:p>
          <a:r>
            <a:rPr lang="en-US" dirty="0" err="1" smtClean="0"/>
            <a:t>OCLC</a:t>
          </a:r>
          <a:r>
            <a:rPr lang="en-US" dirty="0" smtClean="0"/>
            <a:t> </a:t>
          </a:r>
          <a:r>
            <a:rPr lang="en-US" dirty="0" err="1" smtClean="0"/>
            <a:t>WorldCat</a:t>
          </a:r>
          <a:endParaRPr lang="en-US" dirty="0"/>
        </a:p>
      </dgm:t>
    </dgm:pt>
    <dgm:pt modelId="{862A9CA1-974E-4ACE-AA29-0C94B9E18C6D}" type="parTrans" cxnId="{8FF3E131-9D82-43AA-B4FD-A80BF6FC62B3}">
      <dgm:prSet/>
      <dgm:spPr/>
      <dgm:t>
        <a:bodyPr/>
        <a:lstStyle/>
        <a:p>
          <a:endParaRPr lang="en-US"/>
        </a:p>
      </dgm:t>
    </dgm:pt>
    <dgm:pt modelId="{1CFC6079-06E9-4ADF-8015-4107534E5653}" type="sibTrans" cxnId="{8FF3E131-9D82-43AA-B4FD-A80BF6FC62B3}">
      <dgm:prSet/>
      <dgm:spPr/>
      <dgm:t>
        <a:bodyPr/>
        <a:lstStyle/>
        <a:p>
          <a:endParaRPr lang="en-US"/>
        </a:p>
      </dgm:t>
    </dgm:pt>
    <dgm:pt modelId="{6E3E6171-ED5E-4424-9129-098BA8B0E21C}">
      <dgm:prSet phldrT="[Text]"/>
      <dgm:spPr/>
      <dgm:t>
        <a:bodyPr/>
        <a:lstStyle/>
        <a:p>
          <a:endParaRPr lang="en-US" dirty="0"/>
        </a:p>
      </dgm:t>
    </dgm:pt>
    <dgm:pt modelId="{4AB03471-9F12-4EB4-8A1D-EB278E41433B}" type="parTrans" cxnId="{FD4DAB61-69FA-458C-BB76-A54F4486F319}">
      <dgm:prSet/>
      <dgm:spPr/>
      <dgm:t>
        <a:bodyPr/>
        <a:lstStyle/>
        <a:p>
          <a:endParaRPr lang="en-US"/>
        </a:p>
      </dgm:t>
    </dgm:pt>
    <dgm:pt modelId="{57D76E47-BF0E-45E7-8E55-EFB594A9E316}" type="sibTrans" cxnId="{FD4DAB61-69FA-458C-BB76-A54F4486F319}">
      <dgm:prSet/>
      <dgm:spPr/>
      <dgm:t>
        <a:bodyPr/>
        <a:lstStyle/>
        <a:p>
          <a:endParaRPr lang="en-US"/>
        </a:p>
      </dgm:t>
    </dgm:pt>
    <dgm:pt modelId="{483D8BB3-A859-4D90-BD89-28F59F942EDE}">
      <dgm:prSet phldrT="[Text]"/>
      <dgm:spPr/>
      <dgm:t>
        <a:bodyPr/>
        <a:lstStyle/>
        <a:p>
          <a:endParaRPr lang="en-US" dirty="0" smtClean="0"/>
        </a:p>
        <a:p>
          <a:endParaRPr lang="en-US" dirty="0"/>
        </a:p>
      </dgm:t>
    </dgm:pt>
    <dgm:pt modelId="{846A22F2-7ED3-44A0-A6C8-5C56CEE20DA4}" type="parTrans" cxnId="{EBCF1FC2-51D7-4BB0-ABEF-E4E7C62EB5BF}">
      <dgm:prSet/>
      <dgm:spPr/>
      <dgm:t>
        <a:bodyPr/>
        <a:lstStyle/>
        <a:p>
          <a:endParaRPr lang="en-US"/>
        </a:p>
      </dgm:t>
    </dgm:pt>
    <dgm:pt modelId="{20F7832E-66CF-454F-B29E-CE215EA35071}" type="sibTrans" cxnId="{EBCF1FC2-51D7-4BB0-ABEF-E4E7C62EB5BF}">
      <dgm:prSet/>
      <dgm:spPr/>
      <dgm:t>
        <a:bodyPr/>
        <a:lstStyle/>
        <a:p>
          <a:endParaRPr lang="en-US"/>
        </a:p>
      </dgm:t>
    </dgm:pt>
    <dgm:pt modelId="{C2ABDCD4-66AB-4EDE-A991-11B8249C1B88}">
      <dgm:prSet phldrT="[Text]"/>
      <dgm:spPr/>
      <dgm:t>
        <a:bodyPr/>
        <a:lstStyle/>
        <a:p>
          <a:endParaRPr lang="en-US" dirty="0" smtClean="0"/>
        </a:p>
        <a:p>
          <a:r>
            <a:rPr lang="en-US" dirty="0" err="1" smtClean="0"/>
            <a:t>OPAC</a:t>
          </a:r>
          <a:r>
            <a:rPr lang="en-US" dirty="0" smtClean="0"/>
            <a:t> for print material</a:t>
          </a:r>
          <a:endParaRPr lang="en-US" dirty="0"/>
        </a:p>
      </dgm:t>
    </dgm:pt>
    <dgm:pt modelId="{8F4BCB28-135F-4B28-A36F-DB48866FC585}" type="parTrans" cxnId="{A2BDCD3E-34E4-4C96-80C8-749D1223E698}">
      <dgm:prSet/>
      <dgm:spPr/>
      <dgm:t>
        <a:bodyPr/>
        <a:lstStyle/>
        <a:p>
          <a:endParaRPr lang="en-US"/>
        </a:p>
      </dgm:t>
    </dgm:pt>
    <dgm:pt modelId="{F5454C79-9B5A-4255-B963-C2503FF70E82}" type="sibTrans" cxnId="{A2BDCD3E-34E4-4C96-80C8-749D1223E698}">
      <dgm:prSet/>
      <dgm:spPr/>
      <dgm:t>
        <a:bodyPr/>
        <a:lstStyle/>
        <a:p>
          <a:endParaRPr lang="en-US"/>
        </a:p>
      </dgm:t>
    </dgm:pt>
    <dgm:pt modelId="{323AA6E8-7D0D-49B0-9C24-AB976B884BA1}" type="pres">
      <dgm:prSet presAssocID="{BC0F8EC9-0601-439D-9EF8-232162B94960}" presName="composite" presStyleCnt="0">
        <dgm:presLayoutVars>
          <dgm:chMax val="5"/>
          <dgm:dir/>
          <dgm:animLvl val="ctr"/>
          <dgm:resizeHandles val="exact"/>
        </dgm:presLayoutVars>
      </dgm:prSet>
      <dgm:spPr/>
      <dgm:t>
        <a:bodyPr/>
        <a:lstStyle/>
        <a:p>
          <a:endParaRPr lang="en-US"/>
        </a:p>
      </dgm:t>
    </dgm:pt>
    <dgm:pt modelId="{1B11BFC1-E907-4A42-B1D4-62C591390491}" type="pres">
      <dgm:prSet presAssocID="{BC0F8EC9-0601-439D-9EF8-232162B94960}" presName="cycle" presStyleCnt="0"/>
      <dgm:spPr/>
    </dgm:pt>
    <dgm:pt modelId="{6BBECB70-2D01-4E33-8F84-FE9092470D19}" type="pres">
      <dgm:prSet presAssocID="{BC0F8EC9-0601-439D-9EF8-232162B94960}" presName="centerShape" presStyleCnt="0"/>
      <dgm:spPr/>
    </dgm:pt>
    <dgm:pt modelId="{DD52C0E9-0CAB-4E0B-A6B6-0AFD49CDE9E6}" type="pres">
      <dgm:prSet presAssocID="{BC0F8EC9-0601-439D-9EF8-232162B94960}" presName="connSite" presStyleLbl="node1" presStyleIdx="0" presStyleCnt="4"/>
      <dgm:spPr/>
    </dgm:pt>
    <dgm:pt modelId="{2573C01E-FC33-4226-B735-217263D9C482}" type="pres">
      <dgm:prSet presAssocID="{BC0F8EC9-0601-439D-9EF8-232162B94960}" presName="visible" presStyleLbl="node1" presStyleIdx="0" presStyleCnt="4" custLinFactNeighborX="-1465" custLinFactNeighborY="15542"/>
      <dgm:spPr/>
    </dgm:pt>
    <dgm:pt modelId="{E3884FDC-EA42-4C5C-BE8D-E2BC8B79A576}" type="pres">
      <dgm:prSet presAssocID="{D4CCB960-B840-4E77-A349-17A8C9D2DF59}" presName="Name25" presStyleLbl="parChTrans1D1" presStyleIdx="0" presStyleCnt="3"/>
      <dgm:spPr/>
      <dgm:t>
        <a:bodyPr/>
        <a:lstStyle/>
        <a:p>
          <a:endParaRPr lang="en-US"/>
        </a:p>
      </dgm:t>
    </dgm:pt>
    <dgm:pt modelId="{8C03CE0A-A533-4568-BCC6-F81FE38B39A8}" type="pres">
      <dgm:prSet presAssocID="{5F5322CF-F93C-41F2-BE9D-3364B6FE68FD}" presName="node" presStyleCnt="0"/>
      <dgm:spPr/>
    </dgm:pt>
    <dgm:pt modelId="{FCB53C0C-BB98-4D0E-B16B-F852F2FDB6C4}" type="pres">
      <dgm:prSet presAssocID="{5F5322CF-F93C-41F2-BE9D-3364B6FE68FD}" presName="parentNode" presStyleLbl="node1" presStyleIdx="1" presStyleCnt="4" custScaleX="103472" custScaleY="103390" custLinFactNeighborX="-2136" custLinFactNeighborY="45211">
        <dgm:presLayoutVars>
          <dgm:chMax val="1"/>
          <dgm:bulletEnabled val="1"/>
        </dgm:presLayoutVars>
      </dgm:prSet>
      <dgm:spPr/>
      <dgm:t>
        <a:bodyPr/>
        <a:lstStyle/>
        <a:p>
          <a:endParaRPr lang="en-US"/>
        </a:p>
      </dgm:t>
    </dgm:pt>
    <dgm:pt modelId="{FE59C4FC-3546-4CC2-BCDB-FEBCCA73E6E1}" type="pres">
      <dgm:prSet presAssocID="{5F5322CF-F93C-41F2-BE9D-3364B6FE68FD}" presName="childNode" presStyleLbl="revTx" presStyleIdx="0" presStyleCnt="1">
        <dgm:presLayoutVars>
          <dgm:bulletEnabled val="1"/>
        </dgm:presLayoutVars>
      </dgm:prSet>
      <dgm:spPr/>
      <dgm:t>
        <a:bodyPr/>
        <a:lstStyle/>
        <a:p>
          <a:endParaRPr lang="en-US"/>
        </a:p>
      </dgm:t>
    </dgm:pt>
    <dgm:pt modelId="{62959924-76DC-4DFC-B0BF-77484D40C755}" type="pres">
      <dgm:prSet presAssocID="{862A9CA1-974E-4ACE-AA29-0C94B9E18C6D}" presName="Name25" presStyleLbl="parChTrans1D1" presStyleIdx="1" presStyleCnt="3"/>
      <dgm:spPr/>
      <dgm:t>
        <a:bodyPr/>
        <a:lstStyle/>
        <a:p>
          <a:endParaRPr lang="en-US"/>
        </a:p>
      </dgm:t>
    </dgm:pt>
    <dgm:pt modelId="{70111F27-569C-4470-B6FF-6A05791322F2}" type="pres">
      <dgm:prSet presAssocID="{61330DAB-3320-4EBB-A619-D7D2272E403B}" presName="node" presStyleCnt="0"/>
      <dgm:spPr/>
    </dgm:pt>
    <dgm:pt modelId="{EC0FF800-D300-49E7-931A-473CC1E9CFCD}" type="pres">
      <dgm:prSet presAssocID="{61330DAB-3320-4EBB-A619-D7D2272E403B}" presName="parentNode" presStyleLbl="node1" presStyleIdx="2" presStyleCnt="4" custLinFactNeighborX="16987" custLinFactNeighborY="60918">
        <dgm:presLayoutVars>
          <dgm:chMax val="1"/>
          <dgm:bulletEnabled val="1"/>
        </dgm:presLayoutVars>
      </dgm:prSet>
      <dgm:spPr/>
      <dgm:t>
        <a:bodyPr/>
        <a:lstStyle/>
        <a:p>
          <a:endParaRPr lang="en-US"/>
        </a:p>
      </dgm:t>
    </dgm:pt>
    <dgm:pt modelId="{D4C1ACEA-348C-40CB-8C21-5B54F92CD1BC}" type="pres">
      <dgm:prSet presAssocID="{61330DAB-3320-4EBB-A619-D7D2272E403B}" presName="childNode" presStyleLbl="revTx" presStyleIdx="0" presStyleCnt="1">
        <dgm:presLayoutVars>
          <dgm:bulletEnabled val="1"/>
        </dgm:presLayoutVars>
      </dgm:prSet>
      <dgm:spPr/>
      <dgm:t>
        <a:bodyPr/>
        <a:lstStyle/>
        <a:p>
          <a:endParaRPr lang="en-US"/>
        </a:p>
      </dgm:t>
    </dgm:pt>
    <dgm:pt modelId="{16F5B726-2A38-40D9-B429-BC650D83AC17}" type="pres">
      <dgm:prSet presAssocID="{8F4BCB28-135F-4B28-A36F-DB48866FC585}" presName="Name25" presStyleLbl="parChTrans1D1" presStyleIdx="2" presStyleCnt="3"/>
      <dgm:spPr/>
      <dgm:t>
        <a:bodyPr/>
        <a:lstStyle/>
        <a:p>
          <a:endParaRPr lang="en-US"/>
        </a:p>
      </dgm:t>
    </dgm:pt>
    <dgm:pt modelId="{1CEFD105-FA24-4977-A819-C1FE354092F1}" type="pres">
      <dgm:prSet presAssocID="{C2ABDCD4-66AB-4EDE-A991-11B8249C1B88}" presName="node" presStyleCnt="0"/>
      <dgm:spPr/>
    </dgm:pt>
    <dgm:pt modelId="{F23C4096-862B-4F99-A665-DFF6AA3376F8}" type="pres">
      <dgm:prSet presAssocID="{C2ABDCD4-66AB-4EDE-A991-11B8249C1B88}" presName="parentNode" presStyleLbl="node1" presStyleIdx="3" presStyleCnt="4" custLinFactX="88802" custLinFactNeighborX="100000" custLinFactNeighborY="-19929">
        <dgm:presLayoutVars>
          <dgm:chMax val="1"/>
          <dgm:bulletEnabled val="1"/>
        </dgm:presLayoutVars>
      </dgm:prSet>
      <dgm:spPr/>
      <dgm:t>
        <a:bodyPr/>
        <a:lstStyle/>
        <a:p>
          <a:endParaRPr lang="en-US"/>
        </a:p>
      </dgm:t>
    </dgm:pt>
    <dgm:pt modelId="{112B8AD6-79FD-4D4D-A8E3-63907F2B5D23}" type="pres">
      <dgm:prSet presAssocID="{C2ABDCD4-66AB-4EDE-A991-11B8249C1B88}" presName="childNode" presStyleLbl="revTx" presStyleIdx="0" presStyleCnt="1">
        <dgm:presLayoutVars>
          <dgm:bulletEnabled val="1"/>
        </dgm:presLayoutVars>
      </dgm:prSet>
      <dgm:spPr/>
    </dgm:pt>
  </dgm:ptLst>
  <dgm:cxnLst>
    <dgm:cxn modelId="{E6E8A959-A2D9-CA4E-A182-757D2EFBE120}" type="presOf" srcId="{862A9CA1-974E-4ACE-AA29-0C94B9E18C6D}" destId="{62959924-76DC-4DFC-B0BF-77484D40C755}" srcOrd="0" destOrd="0" presId="urn:microsoft.com/office/officeart/2005/8/layout/radial2"/>
    <dgm:cxn modelId="{213EC78F-59BB-EE40-805D-40AF7CE0B57C}" type="presOf" srcId="{C2ABDCD4-66AB-4EDE-A991-11B8249C1B88}" destId="{F23C4096-862B-4F99-A665-DFF6AA3376F8}" srcOrd="0" destOrd="0" presId="urn:microsoft.com/office/officeart/2005/8/layout/radial2"/>
    <dgm:cxn modelId="{7F90215E-165F-DF49-83C7-32C5AF2BF0E4}" type="presOf" srcId="{61330DAB-3320-4EBB-A619-D7D2272E403B}" destId="{EC0FF800-D300-49E7-931A-473CC1E9CFCD}" srcOrd="0" destOrd="0" presId="urn:microsoft.com/office/officeart/2005/8/layout/radial2"/>
    <dgm:cxn modelId="{6353C9F8-678C-634D-AA22-5C7CCA8E69A2}" type="presOf" srcId="{5F5322CF-F93C-41F2-BE9D-3364B6FE68FD}" destId="{FCB53C0C-BB98-4D0E-B16B-F852F2FDB6C4}" srcOrd="0" destOrd="0" presId="urn:microsoft.com/office/officeart/2005/8/layout/radial2"/>
    <dgm:cxn modelId="{04492FFB-D689-1B4D-A20B-8484196C053A}" type="presOf" srcId="{D4CCB960-B840-4E77-A349-17A8C9D2DF59}" destId="{E3884FDC-EA42-4C5C-BE8D-E2BC8B79A576}" srcOrd="0" destOrd="0" presId="urn:microsoft.com/office/officeart/2005/8/layout/radial2"/>
    <dgm:cxn modelId="{BC0C9CC1-4119-454C-BEA0-7D2AA59EB0CF}" type="presOf" srcId="{483D8BB3-A859-4D90-BD89-28F59F942EDE}" destId="{FE59C4FC-3546-4CC2-BCDB-FEBCCA73E6E1}" srcOrd="0" destOrd="1" presId="urn:microsoft.com/office/officeart/2005/8/layout/radial2"/>
    <dgm:cxn modelId="{067BD71F-4A2D-FF49-AD2D-DAD66A909837}" type="presOf" srcId="{BC0F8EC9-0601-439D-9EF8-232162B94960}" destId="{323AA6E8-7D0D-49B0-9C24-AB976B884BA1}" srcOrd="0" destOrd="0" presId="urn:microsoft.com/office/officeart/2005/8/layout/radial2"/>
    <dgm:cxn modelId="{8FF3E131-9D82-43AA-B4FD-A80BF6FC62B3}" srcId="{BC0F8EC9-0601-439D-9EF8-232162B94960}" destId="{61330DAB-3320-4EBB-A619-D7D2272E403B}" srcOrd="1" destOrd="0" parTransId="{862A9CA1-974E-4ACE-AA29-0C94B9E18C6D}" sibTransId="{1CFC6079-06E9-4ADF-8015-4107534E5653}"/>
    <dgm:cxn modelId="{FD4DAB61-69FA-458C-BB76-A54F4486F319}" srcId="{5F5322CF-F93C-41F2-BE9D-3364B6FE68FD}" destId="{6E3E6171-ED5E-4424-9129-098BA8B0E21C}" srcOrd="0" destOrd="0" parTransId="{4AB03471-9F12-4EB4-8A1D-EB278E41433B}" sibTransId="{57D76E47-BF0E-45E7-8E55-EFB594A9E316}"/>
    <dgm:cxn modelId="{39612572-26E8-2940-AF14-E0620E310D9F}" type="presOf" srcId="{8F4BCB28-135F-4B28-A36F-DB48866FC585}" destId="{16F5B726-2A38-40D9-B429-BC650D83AC17}" srcOrd="0" destOrd="0" presId="urn:microsoft.com/office/officeart/2005/8/layout/radial2"/>
    <dgm:cxn modelId="{A2BDCD3E-34E4-4C96-80C8-749D1223E698}" srcId="{BC0F8EC9-0601-439D-9EF8-232162B94960}" destId="{C2ABDCD4-66AB-4EDE-A991-11B8249C1B88}" srcOrd="2" destOrd="0" parTransId="{8F4BCB28-135F-4B28-A36F-DB48866FC585}" sibTransId="{F5454C79-9B5A-4255-B963-C2503FF70E82}"/>
    <dgm:cxn modelId="{07440D7A-E1BD-4B13-8F61-3B27E86979EB}" srcId="{BC0F8EC9-0601-439D-9EF8-232162B94960}" destId="{5F5322CF-F93C-41F2-BE9D-3364B6FE68FD}" srcOrd="0" destOrd="0" parTransId="{D4CCB960-B840-4E77-A349-17A8C9D2DF59}" sibTransId="{CDABFBF3-ACF0-45EC-A24D-7477F2221289}"/>
    <dgm:cxn modelId="{EBCF1FC2-51D7-4BB0-ABEF-E4E7C62EB5BF}" srcId="{5F5322CF-F93C-41F2-BE9D-3364B6FE68FD}" destId="{483D8BB3-A859-4D90-BD89-28F59F942EDE}" srcOrd="1" destOrd="0" parTransId="{846A22F2-7ED3-44A0-A6C8-5C56CEE20DA4}" sibTransId="{20F7832E-66CF-454F-B29E-CE215EA35071}"/>
    <dgm:cxn modelId="{B33C5EC7-3D44-0D40-93CC-CD41F9FA74C3}" type="presOf" srcId="{6E3E6171-ED5E-4424-9129-098BA8B0E21C}" destId="{FE59C4FC-3546-4CC2-BCDB-FEBCCA73E6E1}" srcOrd="0" destOrd="0" presId="urn:microsoft.com/office/officeart/2005/8/layout/radial2"/>
    <dgm:cxn modelId="{E00DE726-0870-3D44-98CC-AB9F394BD694}" type="presParOf" srcId="{323AA6E8-7D0D-49B0-9C24-AB976B884BA1}" destId="{1B11BFC1-E907-4A42-B1D4-62C591390491}" srcOrd="0" destOrd="0" presId="urn:microsoft.com/office/officeart/2005/8/layout/radial2"/>
    <dgm:cxn modelId="{4A7013B2-9CEE-3248-B78F-2A2F54818215}" type="presParOf" srcId="{1B11BFC1-E907-4A42-B1D4-62C591390491}" destId="{6BBECB70-2D01-4E33-8F84-FE9092470D19}" srcOrd="0" destOrd="0" presId="urn:microsoft.com/office/officeart/2005/8/layout/radial2"/>
    <dgm:cxn modelId="{06A38747-B888-6B4C-9502-90A3E149936A}" type="presParOf" srcId="{6BBECB70-2D01-4E33-8F84-FE9092470D19}" destId="{DD52C0E9-0CAB-4E0B-A6B6-0AFD49CDE9E6}" srcOrd="0" destOrd="0" presId="urn:microsoft.com/office/officeart/2005/8/layout/radial2"/>
    <dgm:cxn modelId="{8A5B4003-3C7C-AA4E-9312-4408379F18C0}" type="presParOf" srcId="{6BBECB70-2D01-4E33-8F84-FE9092470D19}" destId="{2573C01E-FC33-4226-B735-217263D9C482}" srcOrd="1" destOrd="0" presId="urn:microsoft.com/office/officeart/2005/8/layout/radial2"/>
    <dgm:cxn modelId="{EB8D5EC0-411F-9E41-A70E-9329BDB80875}" type="presParOf" srcId="{1B11BFC1-E907-4A42-B1D4-62C591390491}" destId="{E3884FDC-EA42-4C5C-BE8D-E2BC8B79A576}" srcOrd="1" destOrd="0" presId="urn:microsoft.com/office/officeart/2005/8/layout/radial2"/>
    <dgm:cxn modelId="{1DFE72D1-5C21-134C-AEFA-7FDE255248A1}" type="presParOf" srcId="{1B11BFC1-E907-4A42-B1D4-62C591390491}" destId="{8C03CE0A-A533-4568-BCC6-F81FE38B39A8}" srcOrd="2" destOrd="0" presId="urn:microsoft.com/office/officeart/2005/8/layout/radial2"/>
    <dgm:cxn modelId="{A85A77FE-BC33-334D-8C41-B718D3B57B58}" type="presParOf" srcId="{8C03CE0A-A533-4568-BCC6-F81FE38B39A8}" destId="{FCB53C0C-BB98-4D0E-B16B-F852F2FDB6C4}" srcOrd="0" destOrd="0" presId="urn:microsoft.com/office/officeart/2005/8/layout/radial2"/>
    <dgm:cxn modelId="{D6FC5069-8C41-4242-A0D8-73F2CE68FB38}" type="presParOf" srcId="{8C03CE0A-A533-4568-BCC6-F81FE38B39A8}" destId="{FE59C4FC-3546-4CC2-BCDB-FEBCCA73E6E1}" srcOrd="1" destOrd="0" presId="urn:microsoft.com/office/officeart/2005/8/layout/radial2"/>
    <dgm:cxn modelId="{FEFB3030-747C-E244-B990-7CA2023A77D5}" type="presParOf" srcId="{1B11BFC1-E907-4A42-B1D4-62C591390491}" destId="{62959924-76DC-4DFC-B0BF-77484D40C755}" srcOrd="3" destOrd="0" presId="urn:microsoft.com/office/officeart/2005/8/layout/radial2"/>
    <dgm:cxn modelId="{CCEFCD11-B9B4-D349-AE0B-C93853866490}" type="presParOf" srcId="{1B11BFC1-E907-4A42-B1D4-62C591390491}" destId="{70111F27-569C-4470-B6FF-6A05791322F2}" srcOrd="4" destOrd="0" presId="urn:microsoft.com/office/officeart/2005/8/layout/radial2"/>
    <dgm:cxn modelId="{25DC1BAC-0E8A-884C-BEC2-838D7E1880CC}" type="presParOf" srcId="{70111F27-569C-4470-B6FF-6A05791322F2}" destId="{EC0FF800-D300-49E7-931A-473CC1E9CFCD}" srcOrd="0" destOrd="0" presId="urn:microsoft.com/office/officeart/2005/8/layout/radial2"/>
    <dgm:cxn modelId="{1C06C4B1-32BC-0C4E-A4F0-DEF393EB6312}" type="presParOf" srcId="{70111F27-569C-4470-B6FF-6A05791322F2}" destId="{D4C1ACEA-348C-40CB-8C21-5B54F92CD1BC}" srcOrd="1" destOrd="0" presId="urn:microsoft.com/office/officeart/2005/8/layout/radial2"/>
    <dgm:cxn modelId="{23CCF2D2-1DEA-3C40-9E59-CB3EB37F48F5}" type="presParOf" srcId="{1B11BFC1-E907-4A42-B1D4-62C591390491}" destId="{16F5B726-2A38-40D9-B429-BC650D83AC17}" srcOrd="5" destOrd="0" presId="urn:microsoft.com/office/officeart/2005/8/layout/radial2"/>
    <dgm:cxn modelId="{611B0055-05AF-0D46-9A24-20C001396A18}" type="presParOf" srcId="{1B11BFC1-E907-4A42-B1D4-62C591390491}" destId="{1CEFD105-FA24-4977-A819-C1FE354092F1}" srcOrd="6" destOrd="0" presId="urn:microsoft.com/office/officeart/2005/8/layout/radial2"/>
    <dgm:cxn modelId="{398A1739-FEF4-2F44-BC65-162E9BB8A9AB}" type="presParOf" srcId="{1CEFD105-FA24-4977-A819-C1FE354092F1}" destId="{F23C4096-862B-4F99-A665-DFF6AA3376F8}" srcOrd="0" destOrd="0" presId="urn:microsoft.com/office/officeart/2005/8/layout/radial2"/>
    <dgm:cxn modelId="{E2F1F2BB-A7DF-4D4C-9BFF-0476D402731E}" type="presParOf" srcId="{1CEFD105-FA24-4977-A819-C1FE354092F1}" destId="{112B8AD6-79FD-4D4D-A8E3-63907F2B5D23}" srcOrd="1" destOrd="0" presId="urn:microsoft.com/office/officeart/2005/8/layout/radial2"/>
  </dgm:cxnLst>
  <dgm:bg>
    <a:solidFill>
      <a:schemeClr val="bg1">
        <a:lumMod val="65000"/>
      </a:schemeClr>
    </a:solidFill>
    <a:effectLst>
      <a:outerShdw blurRad="50800" dist="38100" dir="5400000" algn="t" rotWithShape="0">
        <a:prstClr val="black">
          <a:alpha val="40000"/>
        </a:prstClr>
      </a:outerShdw>
    </a:effectLst>
  </dgm:bg>
  <dgm:whole>
    <a:ln>
      <a:solidFill>
        <a:schemeClr val="accent1"/>
      </a:solidFill>
    </a:ln>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424E2C-11B1-484C-851A-E518A6329968}">
      <dsp:nvSpPr>
        <dsp:cNvPr id="0" name=""/>
        <dsp:cNvSpPr/>
      </dsp:nvSpPr>
      <dsp:spPr>
        <a:xfrm>
          <a:off x="106029" y="870925"/>
          <a:ext cx="2029051" cy="16735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smtClean="0"/>
            <a:t>Map MARC fields  from </a:t>
          </a:r>
          <a:r>
            <a:rPr lang="en-US" sz="1300" kern="1200" dirty="0" err="1" smtClean="0"/>
            <a:t>OPAC</a:t>
          </a:r>
          <a:r>
            <a:rPr lang="en-US" sz="1300" kern="1200" dirty="0" smtClean="0"/>
            <a:t> bib records to Dublin Core metadata fields.</a:t>
          </a:r>
          <a:endParaRPr lang="en-US" sz="1300" kern="1200" dirty="0"/>
        </a:p>
      </dsp:txBody>
      <dsp:txXfrm>
        <a:off x="106029" y="870925"/>
        <a:ext cx="2029051" cy="1314926"/>
      </dsp:txXfrm>
    </dsp:sp>
    <dsp:sp modelId="{2F5E0847-EF9F-4DFC-85D9-BA7A2102ADE6}">
      <dsp:nvSpPr>
        <dsp:cNvPr id="0" name=""/>
        <dsp:cNvSpPr/>
      </dsp:nvSpPr>
      <dsp:spPr>
        <a:xfrm>
          <a:off x="1202049" y="1143255"/>
          <a:ext cx="2320191" cy="2320191"/>
        </a:xfrm>
        <a:prstGeom prst="leftCircularArrow">
          <a:avLst>
            <a:gd name="adj1" fmla="val 3508"/>
            <a:gd name="adj2" fmla="val 435283"/>
            <a:gd name="adj3" fmla="val 2210794"/>
            <a:gd name="adj4" fmla="val 9024489"/>
            <a:gd name="adj5" fmla="val 4092"/>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38674A0B-8165-4AAA-989B-0C30F65EF79C}">
      <dsp:nvSpPr>
        <dsp:cNvPr id="0" name=""/>
        <dsp:cNvSpPr/>
      </dsp:nvSpPr>
      <dsp:spPr>
        <a:xfrm>
          <a:off x="556930" y="2185852"/>
          <a:ext cx="1803601" cy="7172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err="1" smtClean="0"/>
            <a:t>OPAC</a:t>
          </a:r>
          <a:endParaRPr lang="en-US" sz="2200" kern="1200" dirty="0"/>
        </a:p>
      </dsp:txBody>
      <dsp:txXfrm>
        <a:off x="556930" y="2185852"/>
        <a:ext cx="1803601" cy="717232"/>
      </dsp:txXfrm>
    </dsp:sp>
    <dsp:sp modelId="{22F1B86B-9E61-4525-9FD4-96A547A8B4BC}">
      <dsp:nvSpPr>
        <dsp:cNvPr id="0" name=""/>
        <dsp:cNvSpPr/>
      </dsp:nvSpPr>
      <dsp:spPr>
        <a:xfrm>
          <a:off x="2748062" y="870925"/>
          <a:ext cx="2029051" cy="16735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smtClean="0"/>
            <a:t>Records can be input manually or by batch</a:t>
          </a:r>
          <a:endParaRPr lang="en-US" sz="1300" kern="1200" dirty="0"/>
        </a:p>
        <a:p>
          <a:pPr marL="114300" lvl="1" indent="-114300" algn="l" defTabSz="577850">
            <a:lnSpc>
              <a:spcPct val="90000"/>
            </a:lnSpc>
            <a:spcBef>
              <a:spcPct val="0"/>
            </a:spcBef>
            <a:spcAft>
              <a:spcPct val="15000"/>
            </a:spcAft>
            <a:buChar char="••"/>
          </a:pPr>
          <a:r>
            <a:rPr lang="en-US" sz="1300" kern="1200" dirty="0" smtClean="0"/>
            <a:t>Records include link to </a:t>
          </a:r>
          <a:r>
            <a:rPr lang="en-US" sz="1300" kern="1200" dirty="0" err="1" smtClean="0"/>
            <a:t>OPAC</a:t>
          </a:r>
          <a:r>
            <a:rPr lang="en-US" sz="1300" kern="1200" dirty="0" smtClean="0"/>
            <a:t> for holdings information</a:t>
          </a:r>
          <a:endParaRPr lang="en-US" sz="1300" kern="1200" dirty="0"/>
        </a:p>
      </dsp:txBody>
      <dsp:txXfrm>
        <a:off x="2748062" y="1229541"/>
        <a:ext cx="2029051" cy="1314926"/>
      </dsp:txXfrm>
    </dsp:sp>
    <dsp:sp modelId="{E64F1462-EFEA-4CE0-91FA-0ADD75808B5F}">
      <dsp:nvSpPr>
        <dsp:cNvPr id="0" name=""/>
        <dsp:cNvSpPr/>
      </dsp:nvSpPr>
      <dsp:spPr>
        <a:xfrm>
          <a:off x="3664098" y="1955"/>
          <a:ext cx="2941657" cy="2532767"/>
        </a:xfrm>
        <a:prstGeom prst="circularArrow">
          <a:avLst>
            <a:gd name="adj1" fmla="val 3213"/>
            <a:gd name="adj2" fmla="val 395970"/>
            <a:gd name="adj3" fmla="val 19428519"/>
            <a:gd name="adj4" fmla="val 12575511"/>
            <a:gd name="adj5" fmla="val 3749"/>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62243DE8-76E5-4209-AE2D-96F406EF6DA9}">
      <dsp:nvSpPr>
        <dsp:cNvPr id="0" name=""/>
        <dsp:cNvSpPr/>
      </dsp:nvSpPr>
      <dsp:spPr>
        <a:xfrm>
          <a:off x="3198963" y="512309"/>
          <a:ext cx="1803601" cy="7172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Repository</a:t>
          </a:r>
          <a:endParaRPr lang="en-US" sz="2200" kern="1200" dirty="0"/>
        </a:p>
      </dsp:txBody>
      <dsp:txXfrm>
        <a:off x="3198963" y="512309"/>
        <a:ext cx="1803601" cy="717232"/>
      </dsp:txXfrm>
    </dsp:sp>
    <dsp:sp modelId="{2A1AB7DA-736B-4A53-8C9D-FBF310FE5B49}">
      <dsp:nvSpPr>
        <dsp:cNvPr id="0" name=""/>
        <dsp:cNvSpPr/>
      </dsp:nvSpPr>
      <dsp:spPr>
        <a:xfrm>
          <a:off x="5349494" y="870925"/>
          <a:ext cx="2029051" cy="16735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smtClean="0"/>
            <a:t>Records available at </a:t>
          </a:r>
          <a:r>
            <a:rPr lang="en-US" sz="1300" kern="1200" dirty="0" err="1" smtClean="0"/>
            <a:t>WorldCat</a:t>
          </a:r>
          <a:r>
            <a:rPr lang="en-US" sz="1300" kern="1200" dirty="0" smtClean="0"/>
            <a:t> website</a:t>
          </a:r>
          <a:endParaRPr lang="en-US" sz="1300" kern="1200" dirty="0"/>
        </a:p>
      </dsp:txBody>
      <dsp:txXfrm>
        <a:off x="5349494" y="870925"/>
        <a:ext cx="2029051" cy="1314926"/>
      </dsp:txXfrm>
    </dsp:sp>
    <dsp:sp modelId="{79B52E38-98D5-4CD7-BE41-13AA349793A9}">
      <dsp:nvSpPr>
        <dsp:cNvPr id="0" name=""/>
        <dsp:cNvSpPr/>
      </dsp:nvSpPr>
      <dsp:spPr>
        <a:xfrm>
          <a:off x="5840995" y="2185852"/>
          <a:ext cx="1803601" cy="7172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Search Engines</a:t>
          </a:r>
          <a:endParaRPr lang="en-US" sz="2200" kern="1200" dirty="0"/>
        </a:p>
      </dsp:txBody>
      <dsp:txXfrm>
        <a:off x="5840995" y="2185852"/>
        <a:ext cx="1803601" cy="71723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424E2C-11B1-484C-851A-E518A6329968}">
      <dsp:nvSpPr>
        <dsp:cNvPr id="0" name=""/>
        <dsp:cNvSpPr/>
      </dsp:nvSpPr>
      <dsp:spPr>
        <a:xfrm>
          <a:off x="4946" y="1073347"/>
          <a:ext cx="1543617" cy="12731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smtClean="0"/>
            <a:t>Individual libraries will upload holdings/records to consortium </a:t>
          </a:r>
          <a:r>
            <a:rPr lang="en-US" sz="1100" kern="1200" dirty="0" err="1" smtClean="0"/>
            <a:t>OPAC</a:t>
          </a:r>
          <a:r>
            <a:rPr lang="en-US" sz="1100" kern="1200" dirty="0" smtClean="0"/>
            <a:t> </a:t>
          </a:r>
          <a:endParaRPr lang="en-US" sz="1100" kern="1200" dirty="0"/>
        </a:p>
      </dsp:txBody>
      <dsp:txXfrm>
        <a:off x="4946" y="1073347"/>
        <a:ext cx="1543617" cy="1000341"/>
      </dsp:txXfrm>
    </dsp:sp>
    <dsp:sp modelId="{2F5E0847-EF9F-4DFC-85D9-BA7A2102ADE6}">
      <dsp:nvSpPr>
        <dsp:cNvPr id="0" name=""/>
        <dsp:cNvSpPr/>
      </dsp:nvSpPr>
      <dsp:spPr>
        <a:xfrm>
          <a:off x="861607" y="1280810"/>
          <a:ext cx="1719152" cy="1764699"/>
        </a:xfrm>
        <a:prstGeom prst="leftCircularArrow">
          <a:avLst>
            <a:gd name="adj1" fmla="val 3505"/>
            <a:gd name="adj2" fmla="val 434987"/>
            <a:gd name="adj3" fmla="val 2210498"/>
            <a:gd name="adj4" fmla="val 9024489"/>
            <a:gd name="adj5" fmla="val 409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38674A0B-8165-4AAA-989B-0C30F65EF79C}">
      <dsp:nvSpPr>
        <dsp:cNvPr id="0" name=""/>
        <dsp:cNvSpPr/>
      </dsp:nvSpPr>
      <dsp:spPr>
        <a:xfrm>
          <a:off x="347972" y="2073688"/>
          <a:ext cx="1372104" cy="545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Library</a:t>
          </a:r>
          <a:endParaRPr lang="en-US" sz="1600" kern="1200" dirty="0"/>
        </a:p>
      </dsp:txBody>
      <dsp:txXfrm>
        <a:off x="347972" y="2073688"/>
        <a:ext cx="1372104" cy="545640"/>
      </dsp:txXfrm>
    </dsp:sp>
    <dsp:sp modelId="{22F1B86B-9E61-4525-9FD4-96A547A8B4BC}">
      <dsp:nvSpPr>
        <dsp:cNvPr id="0" name=""/>
        <dsp:cNvSpPr/>
      </dsp:nvSpPr>
      <dsp:spPr>
        <a:xfrm>
          <a:off x="2014642" y="1073347"/>
          <a:ext cx="1543617" cy="12731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Consortium will report holdings to </a:t>
          </a:r>
          <a:r>
            <a:rPr lang="en-US" sz="1100" kern="1200" dirty="0" err="1" smtClean="0"/>
            <a:t>OCLC</a:t>
          </a:r>
          <a:endParaRPr lang="en-US" sz="1100" kern="1200" dirty="0"/>
        </a:p>
      </dsp:txBody>
      <dsp:txXfrm>
        <a:off x="2014642" y="1346167"/>
        <a:ext cx="1543617" cy="1000341"/>
      </dsp:txXfrm>
    </dsp:sp>
    <dsp:sp modelId="{E64F1462-EFEA-4CE0-91FA-0ADD75808B5F}">
      <dsp:nvSpPr>
        <dsp:cNvPr id="0" name=""/>
        <dsp:cNvSpPr/>
      </dsp:nvSpPr>
      <dsp:spPr>
        <a:xfrm>
          <a:off x="2859812" y="279875"/>
          <a:ext cx="1926418" cy="1926418"/>
        </a:xfrm>
        <a:prstGeom prst="circularArrow">
          <a:avLst>
            <a:gd name="adj1" fmla="val 3211"/>
            <a:gd name="adj2" fmla="val 395695"/>
            <a:gd name="adj3" fmla="val 19428794"/>
            <a:gd name="adj4" fmla="val 12575511"/>
            <a:gd name="adj5" fmla="val 3746"/>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62243DE8-76E5-4209-AE2D-96F406EF6DA9}">
      <dsp:nvSpPr>
        <dsp:cNvPr id="0" name=""/>
        <dsp:cNvSpPr/>
      </dsp:nvSpPr>
      <dsp:spPr>
        <a:xfrm>
          <a:off x="2357668" y="800526"/>
          <a:ext cx="1372104" cy="545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Consortium</a:t>
          </a:r>
          <a:endParaRPr lang="en-US" sz="1600" kern="1200" dirty="0"/>
        </a:p>
      </dsp:txBody>
      <dsp:txXfrm>
        <a:off x="2357668" y="800526"/>
        <a:ext cx="1372104" cy="545640"/>
      </dsp:txXfrm>
    </dsp:sp>
    <dsp:sp modelId="{2A1AB7DA-736B-4A53-8C9D-FBF310FE5B49}">
      <dsp:nvSpPr>
        <dsp:cNvPr id="0" name=""/>
        <dsp:cNvSpPr/>
      </dsp:nvSpPr>
      <dsp:spPr>
        <a:xfrm>
          <a:off x="3993450" y="1073347"/>
          <a:ext cx="1543617" cy="12731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err="1" smtClean="0"/>
            <a:t>WorldCat</a:t>
          </a:r>
          <a:r>
            <a:rPr lang="en-US" sz="1100" kern="1200" dirty="0" smtClean="0"/>
            <a:t> will display those holdings</a:t>
          </a:r>
          <a:endParaRPr lang="en-US" sz="1100" kern="1200" dirty="0"/>
        </a:p>
      </dsp:txBody>
      <dsp:txXfrm>
        <a:off x="3993450" y="1073347"/>
        <a:ext cx="1543617" cy="1000341"/>
      </dsp:txXfrm>
    </dsp:sp>
    <dsp:sp modelId="{BAB99EF6-9749-43F5-91C6-1243EAD262A3}">
      <dsp:nvSpPr>
        <dsp:cNvPr id="0" name=""/>
        <dsp:cNvSpPr/>
      </dsp:nvSpPr>
      <dsp:spPr>
        <a:xfrm>
          <a:off x="4880055" y="1334351"/>
          <a:ext cx="1764699" cy="1764699"/>
        </a:xfrm>
        <a:prstGeom prst="leftCircularArrow">
          <a:avLst>
            <a:gd name="adj1" fmla="val 3505"/>
            <a:gd name="adj2" fmla="val 434987"/>
            <a:gd name="adj3" fmla="val 2210498"/>
            <a:gd name="adj4" fmla="val 9024489"/>
            <a:gd name="adj5" fmla="val 409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79B52E38-98D5-4CD7-BE41-13AA349793A9}">
      <dsp:nvSpPr>
        <dsp:cNvPr id="0" name=""/>
        <dsp:cNvSpPr/>
      </dsp:nvSpPr>
      <dsp:spPr>
        <a:xfrm>
          <a:off x="4367364" y="2073688"/>
          <a:ext cx="1372104" cy="545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err="1" smtClean="0"/>
            <a:t>WorldCat</a:t>
          </a:r>
          <a:endParaRPr lang="en-US" sz="1600" kern="1200" dirty="0"/>
        </a:p>
      </dsp:txBody>
      <dsp:txXfrm>
        <a:off x="4367364" y="2073688"/>
        <a:ext cx="1372104" cy="545640"/>
      </dsp:txXfrm>
    </dsp:sp>
    <dsp:sp modelId="{E39A5942-CA70-4BBE-BA2B-CD45148788A8}">
      <dsp:nvSpPr>
        <dsp:cNvPr id="0" name=""/>
        <dsp:cNvSpPr/>
      </dsp:nvSpPr>
      <dsp:spPr>
        <a:xfrm>
          <a:off x="6034034" y="1073347"/>
          <a:ext cx="1543617" cy="12731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dirty="0" smtClean="0"/>
            <a:t>Records available at </a:t>
          </a:r>
          <a:r>
            <a:rPr lang="en-US" sz="1100" kern="1200" dirty="0" err="1" smtClean="0"/>
            <a:t>WorldCat</a:t>
          </a:r>
          <a:r>
            <a:rPr lang="en-US" sz="1100" kern="1200" dirty="0" smtClean="0"/>
            <a:t> website</a:t>
          </a:r>
          <a:endParaRPr lang="en-US" sz="1100" kern="1200" dirty="0"/>
        </a:p>
      </dsp:txBody>
      <dsp:txXfrm>
        <a:off x="6034034" y="1346167"/>
        <a:ext cx="1543617" cy="1000341"/>
      </dsp:txXfrm>
    </dsp:sp>
    <dsp:sp modelId="{7B9B7342-F3EA-43A7-A8AC-63DA15F74C92}">
      <dsp:nvSpPr>
        <dsp:cNvPr id="0" name=""/>
        <dsp:cNvSpPr/>
      </dsp:nvSpPr>
      <dsp:spPr>
        <a:xfrm>
          <a:off x="6377060" y="800526"/>
          <a:ext cx="1372104" cy="54564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Search Engines</a:t>
          </a:r>
          <a:endParaRPr lang="en-US" sz="1600" kern="1200" dirty="0"/>
        </a:p>
      </dsp:txBody>
      <dsp:txXfrm>
        <a:off x="6377060" y="800526"/>
        <a:ext cx="1372104" cy="5456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710C61E-83BF-448D-B009-CC2411F9C7DF}">
      <dsp:nvSpPr>
        <dsp:cNvPr id="0" name=""/>
        <dsp:cNvSpPr/>
      </dsp:nvSpPr>
      <dsp:spPr>
        <a:xfrm>
          <a:off x="622669" y="848082"/>
          <a:ext cx="1975832" cy="16296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EF491FE-F7F9-4085-ADB7-0BDDAB12A8EA}">
      <dsp:nvSpPr>
        <dsp:cNvPr id="0" name=""/>
        <dsp:cNvSpPr/>
      </dsp:nvSpPr>
      <dsp:spPr>
        <a:xfrm>
          <a:off x="1742311" y="1269527"/>
          <a:ext cx="2129762" cy="2129762"/>
        </a:xfrm>
        <a:prstGeom prst="leftCircularArrow">
          <a:avLst>
            <a:gd name="adj1" fmla="val 2925"/>
            <a:gd name="adj2" fmla="val 358009"/>
            <a:gd name="adj3" fmla="val 2133520"/>
            <a:gd name="adj4" fmla="val 9024489"/>
            <a:gd name="adj5" fmla="val 341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C613B2-D494-458B-A59E-86A8BAA2E46A}">
      <dsp:nvSpPr>
        <dsp:cNvPr id="0" name=""/>
        <dsp:cNvSpPr/>
      </dsp:nvSpPr>
      <dsp:spPr>
        <a:xfrm>
          <a:off x="1061743" y="2128520"/>
          <a:ext cx="1756295" cy="698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endParaRPr lang="en-US" sz="1200" kern="1200" dirty="0"/>
        </a:p>
      </dsp:txBody>
      <dsp:txXfrm>
        <a:off x="1061743" y="2128520"/>
        <a:ext cx="1756295" cy="698420"/>
      </dsp:txXfrm>
    </dsp:sp>
    <dsp:sp modelId="{118B411E-746A-46D5-960D-CAC0AD2B8756}">
      <dsp:nvSpPr>
        <dsp:cNvPr id="0" name=""/>
        <dsp:cNvSpPr/>
      </dsp:nvSpPr>
      <dsp:spPr>
        <a:xfrm>
          <a:off x="3114674" y="848082"/>
          <a:ext cx="1975832" cy="162964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C0BAF47-2119-4F15-8B69-6DCFAD31AB94}">
      <dsp:nvSpPr>
        <dsp:cNvPr id="0" name=""/>
        <dsp:cNvSpPr/>
      </dsp:nvSpPr>
      <dsp:spPr>
        <a:xfrm>
          <a:off x="3553748" y="498871"/>
          <a:ext cx="1756295" cy="69842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kern="1200" dirty="0" smtClean="0"/>
            <a:t>Map MARC fields  for existing bib records to Dublin Core </a:t>
          </a:r>
          <a:endParaRPr lang="en-US" sz="1200" kern="1200" dirty="0"/>
        </a:p>
      </dsp:txBody>
      <dsp:txXfrm>
        <a:off x="3553748" y="498871"/>
        <a:ext cx="1756295" cy="6984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424E2C-11B1-484C-851A-E518A6329968}">
      <dsp:nvSpPr>
        <dsp:cNvPr id="0" name=""/>
        <dsp:cNvSpPr/>
      </dsp:nvSpPr>
      <dsp:spPr>
        <a:xfrm>
          <a:off x="103179" y="872063"/>
          <a:ext cx="2031702" cy="16757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smtClean="0"/>
            <a:t>Individual libraries will upload holdings/records to directly to </a:t>
          </a:r>
          <a:r>
            <a:rPr lang="en-US" sz="1500" kern="1200" dirty="0" err="1" smtClean="0"/>
            <a:t>OCLC</a:t>
          </a:r>
          <a:endParaRPr lang="en-US" sz="1500" kern="1200" dirty="0"/>
        </a:p>
      </dsp:txBody>
      <dsp:txXfrm>
        <a:off x="103179" y="872063"/>
        <a:ext cx="2031702" cy="1316644"/>
      </dsp:txXfrm>
    </dsp:sp>
    <dsp:sp modelId="{2F5E0847-EF9F-4DFC-85D9-BA7A2102ADE6}">
      <dsp:nvSpPr>
        <dsp:cNvPr id="0" name=""/>
        <dsp:cNvSpPr/>
      </dsp:nvSpPr>
      <dsp:spPr>
        <a:xfrm>
          <a:off x="1230712" y="1145125"/>
          <a:ext cx="2262740" cy="2322689"/>
        </a:xfrm>
        <a:prstGeom prst="leftCircularArrow">
          <a:avLst>
            <a:gd name="adj1" fmla="val 3505"/>
            <a:gd name="adj2" fmla="val 434987"/>
            <a:gd name="adj3" fmla="val 2210498"/>
            <a:gd name="adj4" fmla="val 9024489"/>
            <a:gd name="adj5" fmla="val 409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38674A0B-8165-4AAA-989B-0C30F65EF79C}">
      <dsp:nvSpPr>
        <dsp:cNvPr id="0" name=""/>
        <dsp:cNvSpPr/>
      </dsp:nvSpPr>
      <dsp:spPr>
        <a:xfrm>
          <a:off x="554669" y="2188707"/>
          <a:ext cx="1805957" cy="7181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Library</a:t>
          </a:r>
          <a:endParaRPr lang="en-US" sz="2200" kern="1200" dirty="0"/>
        </a:p>
      </dsp:txBody>
      <dsp:txXfrm>
        <a:off x="554669" y="2188707"/>
        <a:ext cx="1805957" cy="718169"/>
      </dsp:txXfrm>
    </dsp:sp>
    <dsp:sp modelId="{22F1B86B-9E61-4525-9FD4-96A547A8B4BC}">
      <dsp:nvSpPr>
        <dsp:cNvPr id="0" name=""/>
        <dsp:cNvSpPr/>
      </dsp:nvSpPr>
      <dsp:spPr>
        <a:xfrm>
          <a:off x="2748332" y="872063"/>
          <a:ext cx="2031702" cy="16757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err="1" smtClean="0"/>
            <a:t>WorldCat</a:t>
          </a:r>
          <a:r>
            <a:rPr lang="en-US" sz="1500" kern="1200" dirty="0" smtClean="0"/>
            <a:t> will display records</a:t>
          </a:r>
          <a:endParaRPr lang="en-US" sz="1500" kern="1200" dirty="0"/>
        </a:p>
      </dsp:txBody>
      <dsp:txXfrm>
        <a:off x="2748332" y="1231148"/>
        <a:ext cx="2031702" cy="1316644"/>
      </dsp:txXfrm>
    </dsp:sp>
    <dsp:sp modelId="{E64F1462-EFEA-4CE0-91FA-0ADD75808B5F}">
      <dsp:nvSpPr>
        <dsp:cNvPr id="0" name=""/>
        <dsp:cNvSpPr/>
      </dsp:nvSpPr>
      <dsp:spPr>
        <a:xfrm>
          <a:off x="3879782" y="-10"/>
          <a:ext cx="2535543" cy="2535543"/>
        </a:xfrm>
        <a:prstGeom prst="circularArrow">
          <a:avLst>
            <a:gd name="adj1" fmla="val 3211"/>
            <a:gd name="adj2" fmla="val 395695"/>
            <a:gd name="adj3" fmla="val 19428794"/>
            <a:gd name="adj4" fmla="val 12575511"/>
            <a:gd name="adj5" fmla="val 3746"/>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62243DE8-76E5-4209-AE2D-96F406EF6DA9}">
      <dsp:nvSpPr>
        <dsp:cNvPr id="0" name=""/>
        <dsp:cNvSpPr/>
      </dsp:nvSpPr>
      <dsp:spPr>
        <a:xfrm>
          <a:off x="3199821" y="512978"/>
          <a:ext cx="1805957" cy="7181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err="1" smtClean="0"/>
            <a:t>WorldCat</a:t>
          </a:r>
          <a:endParaRPr lang="en-US" sz="2200" kern="1200" dirty="0"/>
        </a:p>
      </dsp:txBody>
      <dsp:txXfrm>
        <a:off x="3199821" y="512978"/>
        <a:ext cx="1805957" cy="718169"/>
      </dsp:txXfrm>
    </dsp:sp>
    <dsp:sp modelId="{2A1AB7DA-736B-4A53-8C9D-FBF310FE5B49}">
      <dsp:nvSpPr>
        <dsp:cNvPr id="0" name=""/>
        <dsp:cNvSpPr/>
      </dsp:nvSpPr>
      <dsp:spPr>
        <a:xfrm>
          <a:off x="5352830" y="872063"/>
          <a:ext cx="2031702" cy="16757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endParaRPr lang="en-US" sz="1500" kern="1200" dirty="0"/>
        </a:p>
        <a:p>
          <a:pPr marL="114300" lvl="1" indent="-114300" algn="l" defTabSz="666750">
            <a:lnSpc>
              <a:spcPct val="90000"/>
            </a:lnSpc>
            <a:spcBef>
              <a:spcPct val="0"/>
            </a:spcBef>
            <a:spcAft>
              <a:spcPct val="15000"/>
            </a:spcAft>
            <a:buChar char="••"/>
          </a:pPr>
          <a:r>
            <a:rPr lang="en-US" sz="1500" kern="1200" dirty="0" smtClean="0"/>
            <a:t>Records available at </a:t>
          </a:r>
          <a:r>
            <a:rPr lang="en-US" sz="1500" kern="1200" dirty="0" err="1" smtClean="0"/>
            <a:t>WorldCat</a:t>
          </a:r>
          <a:r>
            <a:rPr lang="en-US" sz="1500" kern="1200" dirty="0" smtClean="0"/>
            <a:t> website</a:t>
          </a:r>
          <a:endParaRPr lang="en-US" sz="1500" kern="1200" dirty="0"/>
        </a:p>
      </dsp:txBody>
      <dsp:txXfrm>
        <a:off x="5352830" y="872063"/>
        <a:ext cx="2031702" cy="1316644"/>
      </dsp:txXfrm>
    </dsp:sp>
    <dsp:sp modelId="{79B52E38-98D5-4CD7-BE41-13AA349793A9}">
      <dsp:nvSpPr>
        <dsp:cNvPr id="0" name=""/>
        <dsp:cNvSpPr/>
      </dsp:nvSpPr>
      <dsp:spPr>
        <a:xfrm>
          <a:off x="5844974" y="2188707"/>
          <a:ext cx="1805957" cy="7181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Search Engines</a:t>
          </a:r>
          <a:endParaRPr lang="en-US" sz="2200" kern="1200" dirty="0"/>
        </a:p>
      </dsp:txBody>
      <dsp:txXfrm>
        <a:off x="5844974" y="2188707"/>
        <a:ext cx="1805957" cy="718169"/>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CED0C1-B4D4-4C27-B455-BB3250C1C6B6}">
      <dsp:nvSpPr>
        <dsp:cNvPr id="0" name=""/>
        <dsp:cNvSpPr/>
      </dsp:nvSpPr>
      <dsp:spPr>
        <a:xfrm>
          <a:off x="583728" y="1334263"/>
          <a:ext cx="45718" cy="6572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0866C4-97CC-41AD-ADFF-47870A24FFDF}">
      <dsp:nvSpPr>
        <dsp:cNvPr id="0" name=""/>
        <dsp:cNvSpPr/>
      </dsp:nvSpPr>
      <dsp:spPr>
        <a:xfrm>
          <a:off x="687373" y="1421654"/>
          <a:ext cx="1306143" cy="1306143"/>
        </a:xfrm>
        <a:prstGeom prst="leftCircularArrow">
          <a:avLst>
            <a:gd name="adj1" fmla="val 2925"/>
            <a:gd name="adj2" fmla="val 358009"/>
            <a:gd name="adj3" fmla="val 2133520"/>
            <a:gd name="adj4" fmla="val 9024489"/>
            <a:gd name="adj5" fmla="val 341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023467C-3C3C-46B1-84B7-5D093672A11F}">
      <dsp:nvSpPr>
        <dsp:cNvPr id="0" name=""/>
        <dsp:cNvSpPr/>
      </dsp:nvSpPr>
      <dsp:spPr>
        <a:xfrm>
          <a:off x="269993" y="1948458"/>
          <a:ext cx="1077102" cy="428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Repository</a:t>
          </a:r>
          <a:endParaRPr lang="en-US" sz="700" kern="1200" dirty="0"/>
        </a:p>
      </dsp:txBody>
      <dsp:txXfrm>
        <a:off x="269993" y="1948458"/>
        <a:ext cx="1077102" cy="428328"/>
      </dsp:txXfrm>
    </dsp:sp>
    <dsp:sp modelId="{856111C6-021E-4663-BDA3-9662D00C2CA6}">
      <dsp:nvSpPr>
        <dsp:cNvPr id="0" name=""/>
        <dsp:cNvSpPr/>
      </dsp:nvSpPr>
      <dsp:spPr>
        <a:xfrm>
          <a:off x="1529017" y="1163190"/>
          <a:ext cx="1211740" cy="9994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r>
            <a:rPr lang="en-US" sz="900" kern="1200" dirty="0" smtClean="0"/>
            <a:t>Records fully searchable by Internet search engines</a:t>
          </a:r>
          <a:endParaRPr lang="en-US" sz="900" kern="1200" dirty="0"/>
        </a:p>
      </dsp:txBody>
      <dsp:txXfrm>
        <a:off x="1529017" y="1377354"/>
        <a:ext cx="1211740" cy="785268"/>
      </dsp:txXfrm>
    </dsp:sp>
    <dsp:sp modelId="{2DCE05BC-A5AA-4F22-85B0-91BB68CDB6A6}">
      <dsp:nvSpPr>
        <dsp:cNvPr id="0" name=""/>
        <dsp:cNvSpPr/>
      </dsp:nvSpPr>
      <dsp:spPr>
        <a:xfrm>
          <a:off x="2205575" y="558828"/>
          <a:ext cx="1460976" cy="1460976"/>
        </a:xfrm>
        <a:prstGeom prst="circularArrow">
          <a:avLst>
            <a:gd name="adj1" fmla="val 2615"/>
            <a:gd name="adj2" fmla="val 317758"/>
            <a:gd name="adj3" fmla="val 19506731"/>
            <a:gd name="adj4" fmla="val 12575511"/>
            <a:gd name="adj5" fmla="val 30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885AE6-DEC0-492D-B617-B6164178D8F5}">
      <dsp:nvSpPr>
        <dsp:cNvPr id="0" name=""/>
        <dsp:cNvSpPr/>
      </dsp:nvSpPr>
      <dsp:spPr>
        <a:xfrm>
          <a:off x="1798293" y="949025"/>
          <a:ext cx="1077102" cy="428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Search Engines</a:t>
          </a:r>
          <a:endParaRPr lang="en-US" sz="700" kern="1200" dirty="0"/>
        </a:p>
      </dsp:txBody>
      <dsp:txXfrm>
        <a:off x="1798293" y="949025"/>
        <a:ext cx="1077102" cy="428328"/>
      </dsp:txXfrm>
    </dsp:sp>
    <dsp:sp modelId="{3AA7FBD5-D6BB-4759-83A9-FBDF1C2CA92B}">
      <dsp:nvSpPr>
        <dsp:cNvPr id="0" name=""/>
        <dsp:cNvSpPr/>
      </dsp:nvSpPr>
      <dsp:spPr>
        <a:xfrm>
          <a:off x="3057317" y="1163190"/>
          <a:ext cx="1211740" cy="9994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420988-9417-4623-B696-FE29B31D3A5C}">
      <dsp:nvSpPr>
        <dsp:cNvPr id="0" name=""/>
        <dsp:cNvSpPr/>
      </dsp:nvSpPr>
      <dsp:spPr>
        <a:xfrm>
          <a:off x="3743972" y="1421654"/>
          <a:ext cx="1306143" cy="1306143"/>
        </a:xfrm>
        <a:prstGeom prst="leftCircularArrow">
          <a:avLst>
            <a:gd name="adj1" fmla="val 2925"/>
            <a:gd name="adj2" fmla="val 358009"/>
            <a:gd name="adj3" fmla="val 2133520"/>
            <a:gd name="adj4" fmla="val 9024489"/>
            <a:gd name="adj5" fmla="val 341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4DB2DED-8966-4AFA-AE0D-DBEE6719716F}">
      <dsp:nvSpPr>
        <dsp:cNvPr id="0" name=""/>
        <dsp:cNvSpPr/>
      </dsp:nvSpPr>
      <dsp:spPr>
        <a:xfrm>
          <a:off x="3326593" y="1948458"/>
          <a:ext cx="1077102" cy="428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3326593" y="1948458"/>
        <a:ext cx="1077102" cy="428328"/>
      </dsp:txXfrm>
    </dsp:sp>
    <dsp:sp modelId="{81102946-A9FE-4C92-8677-0D5C1D6394AD}">
      <dsp:nvSpPr>
        <dsp:cNvPr id="0" name=""/>
        <dsp:cNvSpPr/>
      </dsp:nvSpPr>
      <dsp:spPr>
        <a:xfrm>
          <a:off x="4585617" y="1163190"/>
          <a:ext cx="1211740" cy="9994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D826CA-4464-4B35-B21E-4B714C8CD97A}">
      <dsp:nvSpPr>
        <dsp:cNvPr id="0" name=""/>
        <dsp:cNvSpPr/>
      </dsp:nvSpPr>
      <dsp:spPr>
        <a:xfrm>
          <a:off x="4854893" y="949025"/>
          <a:ext cx="1077102" cy="428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Map MARC fields  for existing bib records to Dublin Core </a:t>
          </a:r>
          <a:endParaRPr lang="en-US" sz="700" kern="1200" dirty="0"/>
        </a:p>
      </dsp:txBody>
      <dsp:txXfrm>
        <a:off x="4854893" y="949025"/>
        <a:ext cx="1077102" cy="428328"/>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2424E2C-11B1-484C-851A-E518A6329968}">
      <dsp:nvSpPr>
        <dsp:cNvPr id="0" name=""/>
        <dsp:cNvSpPr/>
      </dsp:nvSpPr>
      <dsp:spPr>
        <a:xfrm>
          <a:off x="1425756" y="872063"/>
          <a:ext cx="2031702" cy="16757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smtClean="0"/>
            <a:t>Individual libraries maintain local </a:t>
          </a:r>
          <a:r>
            <a:rPr lang="en-US" sz="1100" kern="1200" dirty="0" err="1" smtClean="0"/>
            <a:t>OPAC</a:t>
          </a:r>
          <a:r>
            <a:rPr lang="en-US" sz="1100" kern="1200" dirty="0" smtClean="0"/>
            <a:t> databases</a:t>
          </a:r>
          <a:endParaRPr lang="en-US" sz="1100" kern="1200" dirty="0"/>
        </a:p>
        <a:p>
          <a:pPr marL="57150" lvl="1" indent="-57150" algn="l" defTabSz="488950">
            <a:lnSpc>
              <a:spcPct val="90000"/>
            </a:lnSpc>
            <a:spcBef>
              <a:spcPct val="0"/>
            </a:spcBef>
            <a:spcAft>
              <a:spcPct val="15000"/>
            </a:spcAft>
            <a:buChar char="••"/>
          </a:pPr>
          <a:r>
            <a:rPr lang="en-US" sz="1100" kern="1200" dirty="0" smtClean="0"/>
            <a:t>Make databases accessible to search engines</a:t>
          </a:r>
          <a:endParaRPr lang="en-US" sz="1100" kern="1200" dirty="0"/>
        </a:p>
      </dsp:txBody>
      <dsp:txXfrm>
        <a:off x="1425756" y="872063"/>
        <a:ext cx="2031702" cy="1316644"/>
      </dsp:txXfrm>
    </dsp:sp>
    <dsp:sp modelId="{2F5E0847-EF9F-4DFC-85D9-BA7A2102ADE6}">
      <dsp:nvSpPr>
        <dsp:cNvPr id="0" name=""/>
        <dsp:cNvSpPr/>
      </dsp:nvSpPr>
      <dsp:spPr>
        <a:xfrm>
          <a:off x="2553289" y="1145125"/>
          <a:ext cx="2262740" cy="2322689"/>
        </a:xfrm>
        <a:prstGeom prst="leftCircularArrow">
          <a:avLst>
            <a:gd name="adj1" fmla="val 3505"/>
            <a:gd name="adj2" fmla="val 434987"/>
            <a:gd name="adj3" fmla="val 2210498"/>
            <a:gd name="adj4" fmla="val 9024489"/>
            <a:gd name="adj5" fmla="val 4090"/>
          </a:avLst>
        </a:prstGeom>
        <a:solidFill>
          <a:schemeClr val="accent1"/>
        </a:solidFill>
        <a:ln>
          <a:noFill/>
        </a:ln>
        <a:effectLst/>
      </dsp:spPr>
      <dsp:style>
        <a:lnRef idx="0">
          <a:scrgbClr r="0" g="0" b="0"/>
        </a:lnRef>
        <a:fillRef idx="1">
          <a:scrgbClr r="0" g="0" b="0"/>
        </a:fillRef>
        <a:effectRef idx="0">
          <a:scrgbClr r="0" g="0" b="0"/>
        </a:effectRef>
        <a:fontRef idx="minor">
          <a:schemeClr val="lt1"/>
        </a:fontRef>
      </dsp:style>
    </dsp:sp>
    <dsp:sp modelId="{38674A0B-8165-4AAA-989B-0C30F65EF79C}">
      <dsp:nvSpPr>
        <dsp:cNvPr id="0" name=""/>
        <dsp:cNvSpPr/>
      </dsp:nvSpPr>
      <dsp:spPr>
        <a:xfrm>
          <a:off x="1877245" y="2188707"/>
          <a:ext cx="1805957" cy="7181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Library</a:t>
          </a:r>
          <a:endParaRPr lang="en-US" sz="2200" kern="1200" dirty="0"/>
        </a:p>
      </dsp:txBody>
      <dsp:txXfrm>
        <a:off x="1877245" y="2188707"/>
        <a:ext cx="1805957" cy="718169"/>
      </dsp:txXfrm>
    </dsp:sp>
    <dsp:sp modelId="{AA7B5526-2219-482B-8574-4239488E7F82}">
      <dsp:nvSpPr>
        <dsp:cNvPr id="0" name=""/>
        <dsp:cNvSpPr/>
      </dsp:nvSpPr>
      <dsp:spPr>
        <a:xfrm>
          <a:off x="4070908" y="872063"/>
          <a:ext cx="2031702" cy="167572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endParaRPr lang="en-US" sz="1100" kern="1200" dirty="0"/>
        </a:p>
        <a:p>
          <a:pPr marL="57150" lvl="1" indent="-57150" algn="l" defTabSz="488950">
            <a:lnSpc>
              <a:spcPct val="90000"/>
            </a:lnSpc>
            <a:spcBef>
              <a:spcPct val="0"/>
            </a:spcBef>
            <a:spcAft>
              <a:spcPct val="15000"/>
            </a:spcAft>
            <a:buChar char="••"/>
          </a:pPr>
          <a:r>
            <a:rPr lang="en-US" sz="1100" kern="1200" dirty="0" smtClean="0"/>
            <a:t>Records fully searchable by Internet search engines</a:t>
          </a:r>
          <a:endParaRPr lang="en-US" sz="1100" kern="1200" dirty="0"/>
        </a:p>
      </dsp:txBody>
      <dsp:txXfrm>
        <a:off x="4070908" y="1231148"/>
        <a:ext cx="2031702" cy="1316644"/>
      </dsp:txXfrm>
    </dsp:sp>
    <dsp:sp modelId="{031FB83F-0E06-4AAF-8F57-A26918915C46}">
      <dsp:nvSpPr>
        <dsp:cNvPr id="0" name=""/>
        <dsp:cNvSpPr/>
      </dsp:nvSpPr>
      <dsp:spPr>
        <a:xfrm>
          <a:off x="4522398" y="512978"/>
          <a:ext cx="1805957" cy="71816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Search Engines</a:t>
          </a:r>
          <a:endParaRPr lang="en-US" sz="2200" kern="1200" dirty="0"/>
        </a:p>
      </dsp:txBody>
      <dsp:txXfrm>
        <a:off x="4522398" y="512978"/>
        <a:ext cx="1805957" cy="71816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174516A-E80C-41B5-BB5E-4E0F74594B17}">
      <dsp:nvSpPr>
        <dsp:cNvPr id="0" name=""/>
        <dsp:cNvSpPr/>
      </dsp:nvSpPr>
      <dsp:spPr>
        <a:xfrm flipH="1">
          <a:off x="384645" y="1498459"/>
          <a:ext cx="443884" cy="32889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BEA5E6-0D7A-43C1-8EF8-ACB91ABC6B5F}">
      <dsp:nvSpPr>
        <dsp:cNvPr id="0" name=""/>
        <dsp:cNvSpPr/>
      </dsp:nvSpPr>
      <dsp:spPr>
        <a:xfrm>
          <a:off x="687373" y="1421654"/>
          <a:ext cx="1306143" cy="1306143"/>
        </a:xfrm>
        <a:prstGeom prst="leftCircularArrow">
          <a:avLst>
            <a:gd name="adj1" fmla="val 2925"/>
            <a:gd name="adj2" fmla="val 358009"/>
            <a:gd name="adj3" fmla="val 2133520"/>
            <a:gd name="adj4" fmla="val 9024489"/>
            <a:gd name="adj5" fmla="val 341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CB3B17-FA4E-48A5-9A6B-9CF3EABCE445}">
      <dsp:nvSpPr>
        <dsp:cNvPr id="0" name=""/>
        <dsp:cNvSpPr/>
      </dsp:nvSpPr>
      <dsp:spPr>
        <a:xfrm>
          <a:off x="269993" y="1948458"/>
          <a:ext cx="1077102" cy="428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Repository</a:t>
          </a:r>
          <a:endParaRPr lang="en-US" sz="700" kern="1200" dirty="0"/>
        </a:p>
      </dsp:txBody>
      <dsp:txXfrm>
        <a:off x="269993" y="1948458"/>
        <a:ext cx="1077102" cy="428328"/>
      </dsp:txXfrm>
    </dsp:sp>
    <dsp:sp modelId="{3CCC9F4E-B9C1-42C4-8BC3-C1747E006C67}">
      <dsp:nvSpPr>
        <dsp:cNvPr id="0" name=""/>
        <dsp:cNvSpPr/>
      </dsp:nvSpPr>
      <dsp:spPr>
        <a:xfrm>
          <a:off x="1529017" y="1163190"/>
          <a:ext cx="1211740" cy="9994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endParaRPr lang="en-US" sz="900" kern="1200" dirty="0"/>
        </a:p>
        <a:p>
          <a:pPr marL="57150" lvl="1" indent="-57150" algn="l" defTabSz="400050">
            <a:lnSpc>
              <a:spcPct val="90000"/>
            </a:lnSpc>
            <a:spcBef>
              <a:spcPct val="0"/>
            </a:spcBef>
            <a:spcAft>
              <a:spcPct val="15000"/>
            </a:spcAft>
            <a:buChar char="••"/>
          </a:pPr>
          <a:r>
            <a:rPr lang="en-US" sz="900" kern="1200" dirty="0" smtClean="0"/>
            <a:t>Records fully searchable by Internet search engines</a:t>
          </a:r>
          <a:endParaRPr lang="en-US" sz="900" kern="1200" dirty="0"/>
        </a:p>
      </dsp:txBody>
      <dsp:txXfrm>
        <a:off x="1529017" y="1377354"/>
        <a:ext cx="1211740" cy="785268"/>
      </dsp:txXfrm>
    </dsp:sp>
    <dsp:sp modelId="{4873F6FB-B951-44E9-99F4-1AD04F39AD4F}">
      <dsp:nvSpPr>
        <dsp:cNvPr id="0" name=""/>
        <dsp:cNvSpPr/>
      </dsp:nvSpPr>
      <dsp:spPr>
        <a:xfrm>
          <a:off x="2205575" y="558828"/>
          <a:ext cx="1460976" cy="1460976"/>
        </a:xfrm>
        <a:prstGeom prst="circularArrow">
          <a:avLst>
            <a:gd name="adj1" fmla="val 2615"/>
            <a:gd name="adj2" fmla="val 317758"/>
            <a:gd name="adj3" fmla="val 19506731"/>
            <a:gd name="adj4" fmla="val 12575511"/>
            <a:gd name="adj5" fmla="val 305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6B23E4E-3F55-4324-9786-61EFC17C6CBA}">
      <dsp:nvSpPr>
        <dsp:cNvPr id="0" name=""/>
        <dsp:cNvSpPr/>
      </dsp:nvSpPr>
      <dsp:spPr>
        <a:xfrm>
          <a:off x="1798293" y="949025"/>
          <a:ext cx="1077102" cy="428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Search Engines</a:t>
          </a:r>
          <a:endParaRPr lang="en-US" sz="700" kern="1200" dirty="0"/>
        </a:p>
      </dsp:txBody>
      <dsp:txXfrm>
        <a:off x="1798293" y="949025"/>
        <a:ext cx="1077102" cy="428328"/>
      </dsp:txXfrm>
    </dsp:sp>
    <dsp:sp modelId="{6A2B53A8-55B2-4410-9EDE-223A3BA447EB}">
      <dsp:nvSpPr>
        <dsp:cNvPr id="0" name=""/>
        <dsp:cNvSpPr/>
      </dsp:nvSpPr>
      <dsp:spPr>
        <a:xfrm>
          <a:off x="3057317" y="1163190"/>
          <a:ext cx="1211740" cy="9994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F4F20C2-3687-482B-BDDE-9A5E6059377A}">
      <dsp:nvSpPr>
        <dsp:cNvPr id="0" name=""/>
        <dsp:cNvSpPr/>
      </dsp:nvSpPr>
      <dsp:spPr>
        <a:xfrm>
          <a:off x="3743972" y="1421654"/>
          <a:ext cx="1306143" cy="1306143"/>
        </a:xfrm>
        <a:prstGeom prst="leftCircularArrow">
          <a:avLst>
            <a:gd name="adj1" fmla="val 2925"/>
            <a:gd name="adj2" fmla="val 358009"/>
            <a:gd name="adj3" fmla="val 2133520"/>
            <a:gd name="adj4" fmla="val 9024489"/>
            <a:gd name="adj5" fmla="val 341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75161D-98F7-4C14-B44D-7932776A10C0}">
      <dsp:nvSpPr>
        <dsp:cNvPr id="0" name=""/>
        <dsp:cNvSpPr/>
      </dsp:nvSpPr>
      <dsp:spPr>
        <a:xfrm>
          <a:off x="3326593" y="1948458"/>
          <a:ext cx="1077102" cy="428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endParaRPr lang="en-US" sz="700" kern="1200" dirty="0"/>
        </a:p>
      </dsp:txBody>
      <dsp:txXfrm>
        <a:off x="3326593" y="1948458"/>
        <a:ext cx="1077102" cy="428328"/>
      </dsp:txXfrm>
    </dsp:sp>
    <dsp:sp modelId="{59FABCFC-C053-443C-96C7-2DFF41B5D8A1}">
      <dsp:nvSpPr>
        <dsp:cNvPr id="0" name=""/>
        <dsp:cNvSpPr/>
      </dsp:nvSpPr>
      <dsp:spPr>
        <a:xfrm>
          <a:off x="4585617" y="1163190"/>
          <a:ext cx="1211740" cy="9994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52C11D-3B0F-45DF-8B49-44AA51EAF4D0}">
      <dsp:nvSpPr>
        <dsp:cNvPr id="0" name=""/>
        <dsp:cNvSpPr/>
      </dsp:nvSpPr>
      <dsp:spPr>
        <a:xfrm>
          <a:off x="4854893" y="949025"/>
          <a:ext cx="1077102" cy="42832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8890" rIns="13335" bIns="8890" numCol="1" spcCol="1270" anchor="ctr" anchorCtr="0">
          <a:noAutofit/>
        </a:bodyPr>
        <a:lstStyle/>
        <a:p>
          <a:pPr lvl="0" algn="ctr" defTabSz="311150">
            <a:lnSpc>
              <a:spcPct val="90000"/>
            </a:lnSpc>
            <a:spcBef>
              <a:spcPct val="0"/>
            </a:spcBef>
            <a:spcAft>
              <a:spcPct val="35000"/>
            </a:spcAft>
          </a:pPr>
          <a:r>
            <a:rPr lang="en-US" sz="700" kern="1200" dirty="0" smtClean="0"/>
            <a:t>Map MARC fields  for existing bib records to Dublin Core </a:t>
          </a:r>
          <a:endParaRPr lang="en-US" sz="700" kern="1200" dirty="0"/>
        </a:p>
      </dsp:txBody>
      <dsp:txXfrm>
        <a:off x="4854893" y="949025"/>
        <a:ext cx="1077102" cy="428328"/>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6F5B726-2A38-40D9-B429-BC650D83AC17}">
      <dsp:nvSpPr>
        <dsp:cNvPr id="0" name=""/>
        <dsp:cNvSpPr/>
      </dsp:nvSpPr>
      <dsp:spPr>
        <a:xfrm rot="1066377">
          <a:off x="1999527" y="2005218"/>
          <a:ext cx="2025567" cy="47197"/>
        </a:xfrm>
        <a:custGeom>
          <a:avLst/>
          <a:gdLst/>
          <a:ahLst/>
          <a:cxnLst/>
          <a:rect l="0" t="0" r="0" b="0"/>
          <a:pathLst>
            <a:path>
              <a:moveTo>
                <a:pt x="0" y="23598"/>
              </a:moveTo>
              <a:lnTo>
                <a:pt x="2025567" y="235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959924-76DC-4DFC-B0BF-77484D40C755}">
      <dsp:nvSpPr>
        <dsp:cNvPr id="0" name=""/>
        <dsp:cNvSpPr/>
      </dsp:nvSpPr>
      <dsp:spPr>
        <a:xfrm rot="1102401">
          <a:off x="2029268" y="1817083"/>
          <a:ext cx="729553" cy="47197"/>
        </a:xfrm>
        <a:custGeom>
          <a:avLst/>
          <a:gdLst/>
          <a:ahLst/>
          <a:cxnLst/>
          <a:rect l="0" t="0" r="0" b="0"/>
          <a:pathLst>
            <a:path>
              <a:moveTo>
                <a:pt x="0" y="23598"/>
              </a:moveTo>
              <a:lnTo>
                <a:pt x="729553" y="235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884FDC-EA42-4C5C-BE8D-E2BC8B79A576}">
      <dsp:nvSpPr>
        <dsp:cNvPr id="0" name=""/>
        <dsp:cNvSpPr/>
      </dsp:nvSpPr>
      <dsp:spPr>
        <a:xfrm rot="19751902">
          <a:off x="2027302" y="1144479"/>
          <a:ext cx="291546" cy="47197"/>
        </a:xfrm>
        <a:custGeom>
          <a:avLst/>
          <a:gdLst/>
          <a:ahLst/>
          <a:cxnLst/>
          <a:rect l="0" t="0" r="0" b="0"/>
          <a:pathLst>
            <a:path>
              <a:moveTo>
                <a:pt x="0" y="23598"/>
              </a:moveTo>
              <a:lnTo>
                <a:pt x="291546" y="235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73C01E-FC33-4226-B735-217263D9C482}">
      <dsp:nvSpPr>
        <dsp:cNvPr id="0" name=""/>
        <dsp:cNvSpPr/>
      </dsp:nvSpPr>
      <dsp:spPr>
        <a:xfrm>
          <a:off x="762540" y="1040668"/>
          <a:ext cx="1486525" cy="14865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B53C0C-BB98-4D0E-B16B-F852F2FDB6C4}">
      <dsp:nvSpPr>
        <dsp:cNvPr id="0" name=""/>
        <dsp:cNvSpPr/>
      </dsp:nvSpPr>
      <dsp:spPr>
        <a:xfrm>
          <a:off x="2233115" y="396116"/>
          <a:ext cx="922882" cy="9221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smtClean="0"/>
            <a:t>Repository for digital material</a:t>
          </a:r>
        </a:p>
      </dsp:txBody>
      <dsp:txXfrm>
        <a:off x="2233115" y="396116"/>
        <a:ext cx="922882" cy="922150"/>
      </dsp:txXfrm>
    </dsp:sp>
    <dsp:sp modelId="{FE59C4FC-3546-4CC2-BCDB-FEBCCA73E6E1}">
      <dsp:nvSpPr>
        <dsp:cNvPr id="0" name=""/>
        <dsp:cNvSpPr/>
      </dsp:nvSpPr>
      <dsp:spPr>
        <a:xfrm>
          <a:off x="3206480" y="396116"/>
          <a:ext cx="1384323" cy="922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endParaRPr lang="en-US" sz="2000" kern="1200" dirty="0" smtClean="0"/>
        </a:p>
        <a:p>
          <a:pPr marL="228600" lvl="1" indent="-228600" algn="l" defTabSz="889000">
            <a:lnSpc>
              <a:spcPct val="90000"/>
            </a:lnSpc>
            <a:spcBef>
              <a:spcPct val="0"/>
            </a:spcBef>
            <a:spcAft>
              <a:spcPct val="15000"/>
            </a:spcAft>
            <a:buChar char="••"/>
          </a:pPr>
          <a:endParaRPr lang="en-US" sz="2000" kern="1200" dirty="0"/>
        </a:p>
      </dsp:txBody>
      <dsp:txXfrm>
        <a:off x="3206480" y="396116"/>
        <a:ext cx="1384323" cy="922150"/>
      </dsp:txXfrm>
    </dsp:sp>
    <dsp:sp modelId="{EC0FF800-D300-49E7-931A-473CC1E9CFCD}">
      <dsp:nvSpPr>
        <dsp:cNvPr id="0" name=""/>
        <dsp:cNvSpPr/>
      </dsp:nvSpPr>
      <dsp:spPr>
        <a:xfrm>
          <a:off x="2717492" y="1650274"/>
          <a:ext cx="891915" cy="8919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n-US" sz="1000" kern="1200" dirty="0" err="1" smtClean="0"/>
            <a:t>OCLC</a:t>
          </a:r>
          <a:r>
            <a:rPr lang="en-US" sz="1000" kern="1200" dirty="0" smtClean="0"/>
            <a:t> </a:t>
          </a:r>
          <a:r>
            <a:rPr lang="en-US" sz="1000" kern="1200" dirty="0" err="1" smtClean="0"/>
            <a:t>WorldCat</a:t>
          </a:r>
          <a:endParaRPr lang="en-US" sz="1000" kern="1200" dirty="0"/>
        </a:p>
      </dsp:txBody>
      <dsp:txXfrm>
        <a:off x="2717492" y="1650274"/>
        <a:ext cx="891915" cy="891915"/>
      </dsp:txXfrm>
    </dsp:sp>
    <dsp:sp modelId="{F23C4096-862B-4F99-A665-DFF6AA3376F8}">
      <dsp:nvSpPr>
        <dsp:cNvPr id="0" name=""/>
        <dsp:cNvSpPr/>
      </dsp:nvSpPr>
      <dsp:spPr>
        <a:xfrm>
          <a:off x="3955474" y="2028133"/>
          <a:ext cx="891915" cy="89191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endParaRPr lang="en-US" sz="1000" kern="1200" dirty="0" smtClean="0"/>
        </a:p>
        <a:p>
          <a:pPr lvl="0" algn="ctr" defTabSz="444500">
            <a:lnSpc>
              <a:spcPct val="90000"/>
            </a:lnSpc>
            <a:spcBef>
              <a:spcPct val="0"/>
            </a:spcBef>
            <a:spcAft>
              <a:spcPct val="35000"/>
            </a:spcAft>
          </a:pPr>
          <a:r>
            <a:rPr lang="en-US" sz="1000" kern="1200" dirty="0" err="1" smtClean="0"/>
            <a:t>OPAC</a:t>
          </a:r>
          <a:r>
            <a:rPr lang="en-US" sz="1000" kern="1200" dirty="0" smtClean="0"/>
            <a:t> for print material</a:t>
          </a:r>
          <a:endParaRPr lang="en-US" sz="1000" kern="1200" dirty="0"/>
        </a:p>
      </dsp:txBody>
      <dsp:txXfrm>
        <a:off x="3955474" y="2028133"/>
        <a:ext cx="891915" cy="8919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BCAA03A-5CD4-7242-80EE-3C28416C4F36}" type="datetimeFigureOut">
              <a:rPr lang="en-US" smtClean="0"/>
              <a:pPr/>
              <a:t>5/17/10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D5B50B-5C98-184B-AC9D-AEC945EBB83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3FF3AD84-6842-C246-B856-9FA3D04AAF1C}" type="datetimeFigureOut">
              <a:rPr lang="en-US" smtClean="0"/>
              <a:pPr/>
              <a:t>5/17/10</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EDB6EF64-FB19-411E-965E-9F52AA474456}" type="slidenum">
              <a:rPr/>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FF3AD84-6842-C246-B856-9FA3D04AAF1C}" type="datetimeFigureOut">
              <a:rPr lang="en-US" smtClean="0"/>
              <a:pPr/>
              <a:t>5/17/10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448BC-27A1-5845-9962-3E158942400F}"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FF3AD84-6842-C246-B856-9FA3D04AAF1C}" type="datetimeFigureOut">
              <a:rPr lang="en-US" smtClean="0"/>
              <a:pPr/>
              <a:t>5/17/10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448BC-27A1-5845-9962-3E158942400F}"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3FF3AD84-6842-C246-B856-9FA3D04AAF1C}" type="datetimeFigureOut">
              <a:rPr lang="en-US" smtClean="0"/>
              <a:pPr/>
              <a:t>5/17/10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0448BC-27A1-5845-9962-3E158942400F}"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3FF3AD84-6842-C246-B856-9FA3D04AAF1C}" type="datetimeFigureOut">
              <a:rPr lang="en-US" smtClean="0"/>
              <a:pPr/>
              <a:t>5/17/10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0448BC-27A1-5845-9962-3E158942400F}"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3AD84-6842-C246-B856-9FA3D04AAF1C}" type="datetimeFigureOut">
              <a:rPr lang="en-US" smtClean="0"/>
              <a:pPr/>
              <a:t>5/17/10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448BC-27A1-5845-9962-3E158942400F}"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3FF3AD84-6842-C246-B856-9FA3D04AAF1C}" type="datetimeFigureOut">
              <a:rPr lang="en-US" smtClean="0"/>
              <a:pPr/>
              <a:t>5/17/10</a:t>
            </a:fld>
            <a:endParaRPr lang="en-US"/>
          </a:p>
        </p:txBody>
      </p:sp>
      <p:sp>
        <p:nvSpPr>
          <p:cNvPr id="6" name="Footer Placeholder 5"/>
          <p:cNvSpPr>
            <a:spLocks noGrp="1"/>
          </p:cNvSpPr>
          <p:nvPr>
            <p:ph type="ftr" sz="quarter" idx="11"/>
          </p:nvPr>
        </p:nvSpPr>
        <p:spPr>
          <a:xfrm>
            <a:off x="174812" y="6356350"/>
            <a:ext cx="3863788" cy="365125"/>
          </a:xfrm>
        </p:spPr>
        <p:txBody>
          <a:bodyPr/>
          <a:lstStyle/>
          <a:p>
            <a:endParaRPr lang="en-US"/>
          </a:p>
        </p:txBody>
      </p:sp>
      <p:sp>
        <p:nvSpPr>
          <p:cNvPr id="7" name="Slide Number Placeholder 6"/>
          <p:cNvSpPr>
            <a:spLocks noGrp="1"/>
          </p:cNvSpPr>
          <p:nvPr>
            <p:ph type="sldNum" sz="quarter" idx="12"/>
          </p:nvPr>
        </p:nvSpPr>
        <p:spPr/>
        <p:txBody>
          <a:bodyPr/>
          <a:lstStyle/>
          <a:p>
            <a:fld id="{580448BC-27A1-5845-9962-3E158942400F}" type="slidenum">
              <a:rPr lang="en-US" smtClean="0"/>
              <a:pPr/>
              <a:t>‹#›</a:t>
            </a:fld>
            <a:endParaRPr lang="en-US"/>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3AD84-6842-C246-B856-9FA3D04AAF1C}" type="datetimeFigureOut">
              <a:rPr lang="en-US" smtClean="0"/>
              <a:pPr/>
              <a:t>5/17/10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448BC-27A1-5845-9962-3E158942400F}"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3AD84-6842-C246-B856-9FA3D04AAF1C}" type="datetimeFigureOut">
              <a:rPr lang="en-US" smtClean="0"/>
              <a:pPr/>
              <a:t>5/17/10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448BC-27A1-5845-9962-3E158942400F}" type="slidenum">
              <a:rPr lang="en-US" smtClean="0"/>
              <a:pPr/>
              <a:t>‹#›</a:t>
            </a:fld>
            <a:endParaRPr lang="en-US"/>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F3AD84-6842-C246-B856-9FA3D04AAF1C}" type="datetimeFigureOut">
              <a:rPr lang="en-US" smtClean="0"/>
              <a:pPr/>
              <a:t>5/17/10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448BC-27A1-5845-9962-3E158942400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3FF3AD84-6842-C246-B856-9FA3D04AAF1C}" type="datetimeFigureOut">
              <a:rPr lang="en-US" smtClean="0"/>
              <a:pPr/>
              <a:t>5/17/10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448BC-27A1-5845-9962-3E158942400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212106" y="6356350"/>
            <a:ext cx="1752600" cy="365125"/>
          </a:xfrm>
        </p:spPr>
        <p:txBody>
          <a:bodyPr/>
          <a:lstStyle/>
          <a:p>
            <a:fld id="{3FF3AD84-6842-C246-B856-9FA3D04AAF1C}" type="datetimeFigureOut">
              <a:rPr lang="en-US" smtClean="0"/>
              <a:pPr/>
              <a:t>5/17/10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448BC-27A1-5845-9962-3E158942400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3FF3AD84-6842-C246-B856-9FA3D04AAF1C}" type="datetimeFigureOut">
              <a:rPr lang="en-US" smtClean="0"/>
              <a:pPr/>
              <a:t>5/17/10</a:t>
            </a:fld>
            <a:endParaRPr lang="en-US"/>
          </a:p>
        </p:txBody>
      </p:sp>
      <p:sp>
        <p:nvSpPr>
          <p:cNvPr id="5" name="Footer Placeholder 4"/>
          <p:cNvSpPr>
            <a:spLocks noGrp="1"/>
          </p:cNvSpPr>
          <p:nvPr>
            <p:ph type="ftr" sz="quarter" idx="11"/>
          </p:nvPr>
        </p:nvSpPr>
        <p:spPr>
          <a:xfrm>
            <a:off x="3213847" y="6356350"/>
            <a:ext cx="4734112" cy="365125"/>
          </a:xfrm>
        </p:spPr>
        <p:txBody>
          <a:bodyPr/>
          <a:lstStyle/>
          <a:p>
            <a:endParaRPr lang="en-US"/>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580448BC-27A1-5845-9962-3E158942400F}" type="slidenum">
              <a:rPr lang="en-US" smtClean="0"/>
              <a:pPr/>
              <a:t>‹#›</a:t>
            </a:fld>
            <a:endParaRPr lang="en-US"/>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Click icon to add picture</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212106" y="6356350"/>
            <a:ext cx="1752600" cy="365125"/>
          </a:xfrm>
        </p:spPr>
        <p:txBody>
          <a:bodyPr/>
          <a:lstStyle/>
          <a:p>
            <a:fld id="{3FF3AD84-6842-C246-B856-9FA3D04AAF1C}" type="datetimeFigureOut">
              <a:rPr lang="en-US" smtClean="0"/>
              <a:pPr/>
              <a:t>5/17/10</a:t>
            </a:fld>
            <a:endParaRPr lang="en-US"/>
          </a:p>
        </p:txBody>
      </p:sp>
      <p:sp>
        <p:nvSpPr>
          <p:cNvPr id="5" name="Footer Placeholder 4"/>
          <p:cNvSpPr>
            <a:spLocks noGrp="1"/>
          </p:cNvSpPr>
          <p:nvPr>
            <p:ph type="ftr" sz="quarter" idx="11"/>
          </p:nvPr>
        </p:nvSpPr>
        <p:spPr>
          <a:xfrm>
            <a:off x="2178423" y="6356350"/>
            <a:ext cx="4926852" cy="365125"/>
          </a:xfrm>
        </p:spPr>
        <p:txBody>
          <a:bodyPr/>
          <a:lstStyle/>
          <a:p>
            <a:endParaRPr lang="en-US"/>
          </a:p>
        </p:txBody>
      </p:sp>
      <p:sp>
        <p:nvSpPr>
          <p:cNvPr id="6" name="Slide Number Placeholder 5"/>
          <p:cNvSpPr>
            <a:spLocks noGrp="1"/>
          </p:cNvSpPr>
          <p:nvPr>
            <p:ph type="sldNum" sz="quarter" idx="12"/>
          </p:nvPr>
        </p:nvSpPr>
        <p:spPr>
          <a:xfrm>
            <a:off x="331694" y="361016"/>
            <a:ext cx="506506" cy="365125"/>
          </a:xfrm>
        </p:spPr>
        <p:txBody>
          <a:bodyPr/>
          <a:lstStyle/>
          <a:p>
            <a:fld id="{580448BC-27A1-5845-9962-3E158942400F}" type="slidenum">
              <a:rPr lang="en-US" smtClean="0"/>
              <a:pPr/>
              <a:t>‹#›</a:t>
            </a:fld>
            <a:endParaRPr lang="en-US"/>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Click icon to add picture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3FF3AD84-6842-C246-B856-9FA3D04AAF1C}" type="datetimeFigureOut">
              <a:rPr lang="en-US" smtClean="0"/>
              <a:pPr/>
              <a:t>5/17/10</a:t>
            </a:fld>
            <a:endParaRPr lang="en-US"/>
          </a:p>
        </p:txBody>
      </p:sp>
      <p:sp>
        <p:nvSpPr>
          <p:cNvPr id="5" name="Footer Placeholder 4"/>
          <p:cNvSpPr>
            <a:spLocks noGrp="1"/>
          </p:cNvSpPr>
          <p:nvPr>
            <p:ph type="ftr" sz="quarter" idx="11"/>
          </p:nvPr>
        </p:nvSpPr>
        <p:spPr>
          <a:xfrm>
            <a:off x="174812" y="6356350"/>
            <a:ext cx="5311588" cy="365125"/>
          </a:xfrm>
        </p:spPr>
        <p:txBody>
          <a:bodyPr/>
          <a:lstStyle/>
          <a:p>
            <a:endParaRPr lang="en-US"/>
          </a:p>
        </p:txBody>
      </p:sp>
      <p:sp>
        <p:nvSpPr>
          <p:cNvPr id="6" name="Slide Number Placeholder 5"/>
          <p:cNvSpPr>
            <a:spLocks noGrp="1"/>
          </p:cNvSpPr>
          <p:nvPr>
            <p:ph type="sldNum" sz="quarter" idx="12"/>
          </p:nvPr>
        </p:nvSpPr>
        <p:spPr/>
        <p:txBody>
          <a:bodyPr/>
          <a:lstStyle/>
          <a:p>
            <a:fld id="{EBF5CD18-686B-47A9-AFD5-66CE5FA52A6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580448BC-27A1-5845-9962-3E158942400F}" type="slidenum">
              <a:rPr lang="en-US" smtClean="0"/>
              <a:pPr/>
              <a:t>‹#›</a:t>
            </a:fld>
            <a:endParaRPr lang="en-US"/>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Click icon to add picture</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FF3AD84-6842-C246-B856-9FA3D04AAF1C}" type="datetimeFigureOut">
              <a:rPr lang="en-US" smtClean="0"/>
              <a:pPr/>
              <a:t>5/17/10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448BC-27A1-5845-9962-3E158942400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3FF3AD84-6842-C246-B856-9FA3D04AAF1C}" type="datetimeFigureOut">
              <a:rPr lang="en-US" smtClean="0"/>
              <a:pPr/>
              <a:t>5/17/10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0448BC-27A1-5845-9962-3E158942400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3FF3AD84-6842-C246-B856-9FA3D04AAF1C}" type="datetimeFigureOut">
              <a:rPr lang="en-US" smtClean="0"/>
              <a:pPr/>
              <a:t>5/17/10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448BC-27A1-5845-9962-3E158942400F}" type="slidenum">
              <a:rPr lang="en-US" smtClean="0"/>
              <a:pPr/>
              <a:t>‹#›</a:t>
            </a:fld>
            <a:endParaRPr lang="en-US"/>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20" Type="http://schemas.openxmlformats.org/officeDocument/2006/relationships/theme" Target="../theme/theme1.xml"/><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slideLayout" Target="../slideLayouts/slideLayout19.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3FF3AD84-6842-C246-B856-9FA3D04AAF1C}" type="datetimeFigureOut">
              <a:rPr lang="en-US" smtClean="0"/>
              <a:pPr/>
              <a:t>5/17/10</a:t>
            </a:fld>
            <a:endParaRPr lang="en-US"/>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endParaRPr lang="en-US"/>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580448BC-27A1-5845-9962-3E158942400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 id="2147483784" r:id="rId18"/>
    <p:sldLayoutId id="2147483785" r:id="rId19"/>
  </p:sldLayoutIdLst>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3" Type="http://schemas.openxmlformats.org/officeDocument/2006/relationships/hyperlink" Target="http://www.flickr.com/photos/guillaumelemoine/2491854144/"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insidehighered.com/views/2009/02/17/bell" TargetMode="Externa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hyperlink" Target="http://www.insidehighered.com/views/2009/02/17/bell"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6" Type="http://schemas.microsoft.com/office/2007/relationships/diagramDrawing" Target="../diagrams/drawing1.xml"/><Relationship Id="rId4" Type="http://schemas.openxmlformats.org/officeDocument/2006/relationships/diagramQuickStyle" Target="../diagrams/quickStyle1.xml"/><Relationship Id="rId1" Type="http://schemas.openxmlformats.org/officeDocument/2006/relationships/slideLayout" Target="../slideLayouts/slideLayout11.xml"/><Relationship Id="rId2" Type="http://schemas.openxmlformats.org/officeDocument/2006/relationships/diagramData" Target="../diagrams/data1.xml"/><Relationship Id="rId3" Type="http://schemas.openxmlformats.org/officeDocument/2006/relationships/diagramLayout" Target="../diagrams/layout1.xml"/><Relationship Id="rId5" Type="http://schemas.openxmlformats.org/officeDocument/2006/relationships/diagramColors" Target="../diagrams/colors1.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3.xml"/><Relationship Id="rId4" Type="http://schemas.openxmlformats.org/officeDocument/2006/relationships/diagramQuickStyle" Target="../diagrams/quickStyle2.xml"/><Relationship Id="rId10" Type="http://schemas.openxmlformats.org/officeDocument/2006/relationships/diagramColors" Target="../diagrams/colors3.xml"/><Relationship Id="rId5" Type="http://schemas.openxmlformats.org/officeDocument/2006/relationships/diagramColors" Target="../diagrams/colors2.xml"/><Relationship Id="rId7" Type="http://schemas.openxmlformats.org/officeDocument/2006/relationships/diagramData" Target="../diagrams/data3.xml"/><Relationship Id="rId11" Type="http://schemas.microsoft.com/office/2007/relationships/diagramDrawing" Target="../diagrams/drawing3.xml"/><Relationship Id="rId1" Type="http://schemas.openxmlformats.org/officeDocument/2006/relationships/slideLayout" Target="../slideLayouts/slideLayout11.xml"/><Relationship Id="rId2" Type="http://schemas.openxmlformats.org/officeDocument/2006/relationships/diagramData" Target="../diagrams/data2.xml"/><Relationship Id="rId9" Type="http://schemas.openxmlformats.org/officeDocument/2006/relationships/diagramQuickStyle" Target="../diagrams/quickStyle3.xml"/><Relationship Id="rId3" Type="http://schemas.openxmlformats.org/officeDocument/2006/relationships/diagramLayout" Target="../diagrams/layout2.xml"/><Relationship Id="rId6" Type="http://schemas.microsoft.com/office/2007/relationships/diagramDrawing" Target="../diagrams/drawing2.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5.xml"/><Relationship Id="rId4" Type="http://schemas.openxmlformats.org/officeDocument/2006/relationships/diagramQuickStyle" Target="../diagrams/quickStyle4.xml"/><Relationship Id="rId10" Type="http://schemas.openxmlformats.org/officeDocument/2006/relationships/diagramColors" Target="../diagrams/colors5.xml"/><Relationship Id="rId5" Type="http://schemas.openxmlformats.org/officeDocument/2006/relationships/diagramColors" Target="../diagrams/colors4.xml"/><Relationship Id="rId7" Type="http://schemas.openxmlformats.org/officeDocument/2006/relationships/diagramData" Target="../diagrams/data5.xml"/><Relationship Id="rId11" Type="http://schemas.microsoft.com/office/2007/relationships/diagramDrawing" Target="../diagrams/drawing5.xml"/><Relationship Id="rId1" Type="http://schemas.openxmlformats.org/officeDocument/2006/relationships/slideLayout" Target="../slideLayouts/slideLayout11.xml"/><Relationship Id="rId2" Type="http://schemas.openxmlformats.org/officeDocument/2006/relationships/diagramData" Target="../diagrams/data4.xml"/><Relationship Id="rId9" Type="http://schemas.openxmlformats.org/officeDocument/2006/relationships/diagramQuickStyle" Target="../diagrams/quickStyle5.xml"/><Relationship Id="rId3" Type="http://schemas.openxmlformats.org/officeDocument/2006/relationships/diagramLayout" Target="../diagrams/layout4.xml"/><Relationship Id="rId6" Type="http://schemas.microsoft.com/office/2007/relationships/diagramDrawing" Target="../diagrams/drawing4.xml"/></Relationships>
</file>

<file path=ppt/slides/_rels/slide35.xml.rels><?xml version="1.0" encoding="UTF-8" standalone="yes"?>
<Relationships xmlns="http://schemas.openxmlformats.org/package/2006/relationships"><Relationship Id="rId8" Type="http://schemas.openxmlformats.org/officeDocument/2006/relationships/diagramLayout" Target="../diagrams/layout7.xml"/><Relationship Id="rId4" Type="http://schemas.openxmlformats.org/officeDocument/2006/relationships/diagramQuickStyle" Target="../diagrams/quickStyle6.xml"/><Relationship Id="rId10" Type="http://schemas.openxmlformats.org/officeDocument/2006/relationships/diagramColors" Target="../diagrams/colors7.xml"/><Relationship Id="rId5" Type="http://schemas.openxmlformats.org/officeDocument/2006/relationships/diagramColors" Target="../diagrams/colors6.xml"/><Relationship Id="rId7" Type="http://schemas.openxmlformats.org/officeDocument/2006/relationships/diagramData" Target="../diagrams/data7.xml"/><Relationship Id="rId11" Type="http://schemas.microsoft.com/office/2007/relationships/diagramDrawing" Target="../diagrams/drawing7.xml"/><Relationship Id="rId1" Type="http://schemas.openxmlformats.org/officeDocument/2006/relationships/slideLayout" Target="../slideLayouts/slideLayout11.xml"/><Relationship Id="rId2" Type="http://schemas.openxmlformats.org/officeDocument/2006/relationships/diagramData" Target="../diagrams/data6.xml"/><Relationship Id="rId9" Type="http://schemas.openxmlformats.org/officeDocument/2006/relationships/diagramQuickStyle" Target="../diagrams/quickStyle7.xml"/><Relationship Id="rId3" Type="http://schemas.openxmlformats.org/officeDocument/2006/relationships/diagramLayout" Target="../diagrams/layout6.xml"/><Relationship Id="rId6" Type="http://schemas.microsoft.com/office/2007/relationships/diagramDrawing" Target="../diagrams/drawing6.xml"/></Relationships>
</file>

<file path=ppt/slides/_rels/slide36.xml.rels><?xml version="1.0" encoding="UTF-8" standalone="yes"?>
<Relationships xmlns="http://schemas.openxmlformats.org/package/2006/relationships"><Relationship Id="rId8" Type="http://schemas.openxmlformats.org/officeDocument/2006/relationships/diagramLayout" Target="../diagrams/layout9.xml"/><Relationship Id="rId4" Type="http://schemas.openxmlformats.org/officeDocument/2006/relationships/diagramQuickStyle" Target="../diagrams/quickStyle8.xml"/><Relationship Id="rId10" Type="http://schemas.openxmlformats.org/officeDocument/2006/relationships/diagramColors" Target="../diagrams/colors9.xml"/><Relationship Id="rId5" Type="http://schemas.openxmlformats.org/officeDocument/2006/relationships/diagramColors" Target="../diagrams/colors8.xml"/><Relationship Id="rId7" Type="http://schemas.openxmlformats.org/officeDocument/2006/relationships/diagramData" Target="../diagrams/data9.xml"/><Relationship Id="rId11" Type="http://schemas.microsoft.com/office/2007/relationships/diagramDrawing" Target="../diagrams/drawing9.xml"/><Relationship Id="rId1" Type="http://schemas.openxmlformats.org/officeDocument/2006/relationships/slideLayout" Target="../slideLayouts/slideLayout11.xml"/><Relationship Id="rId2" Type="http://schemas.openxmlformats.org/officeDocument/2006/relationships/diagramData" Target="../diagrams/data8.xml"/><Relationship Id="rId9" Type="http://schemas.openxmlformats.org/officeDocument/2006/relationships/diagramQuickStyle" Target="../diagrams/quickStyle9.xml"/><Relationship Id="rId3" Type="http://schemas.openxmlformats.org/officeDocument/2006/relationships/diagramLayout" Target="../diagrams/layout8.xml"/><Relationship Id="rId6" Type="http://schemas.microsoft.com/office/2007/relationships/diagramDrawing" Target="../diagrams/drawing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4" Type="http://schemas.openxmlformats.org/officeDocument/2006/relationships/image" Target="../media/image17.png"/><Relationship Id="rId1" Type="http://schemas.openxmlformats.org/officeDocument/2006/relationships/slideLayout" Target="../slideLayouts/slideLayout12.xml"/><Relationship Id="rId2" Type="http://schemas.openxmlformats.org/officeDocument/2006/relationships/image" Target="../media/image15.png"/><Relationship Id="rId3" Type="http://schemas.openxmlformats.org/officeDocument/2006/relationships/image" Target="../media/image16.png"/><Relationship Id="rId5" Type="http://schemas.openxmlformats.org/officeDocument/2006/relationships/image" Target="../media/image18.png"/></Relationships>
</file>

<file path=ppt/slides/_rels/slide44.xml.rels><?xml version="1.0" encoding="UTF-8" standalone="yes"?>
<Relationships xmlns="http://schemas.openxmlformats.org/package/2006/relationships"><Relationship Id="rId2" Type="http://schemas.openxmlformats.org/officeDocument/2006/relationships/hyperlink" Target="http://www.youtube.com/watch?v=X8W7kWMrVNk" TargetMode="External"/><Relationship Id="rId3" Type="http://schemas.openxmlformats.org/officeDocument/2006/relationships/image" Target="../media/image19.pn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4" Type="http://schemas.openxmlformats.org/officeDocument/2006/relationships/image" Target="../media/image22.png"/><Relationship Id="rId1" Type="http://schemas.openxmlformats.org/officeDocument/2006/relationships/slideLayout" Target="../slideLayouts/slideLayout12.xml"/><Relationship Id="rId2" Type="http://schemas.openxmlformats.org/officeDocument/2006/relationships/image" Target="../media/image20.png"/><Relationship Id="rId3" Type="http://schemas.openxmlformats.org/officeDocument/2006/relationships/image" Target="../media/image21.png"/><Relationship Id="rId5" Type="http://schemas.openxmlformats.org/officeDocument/2006/relationships/image" Target="../media/image23.png"/></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3" Type="http://schemas.openxmlformats.org/officeDocument/2006/relationships/image" Target="../media/image25.pn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4"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image" Target="../media/image27.png"/><Relationship Id="rId3" Type="http://schemas.openxmlformats.org/officeDocument/2006/relationships/image" Target="../media/image28.png"/></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3" Type="http://schemas.openxmlformats.org/officeDocument/2006/relationships/image" Target="../media/image32.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2" Type="http://schemas.openxmlformats.org/officeDocument/2006/relationships/image" Target="../media/image40.png"/><Relationship Id="rId3" Type="http://schemas.openxmlformats.org/officeDocument/2006/relationships/image" Target="../media/image41.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44.png"/><Relationship Id="rId3" Type="http://schemas.openxmlformats.org/officeDocument/2006/relationships/image" Target="../media/image45.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4" Type="http://schemas.openxmlformats.org/officeDocument/2006/relationships/image" Target="../media/image47.png"/><Relationship Id="rId1" Type="http://schemas.openxmlformats.org/officeDocument/2006/relationships/slideLayout" Target="../slideLayouts/slideLayout12.xml"/><Relationship Id="rId2" Type="http://schemas.openxmlformats.org/officeDocument/2006/relationships/image" Target="../media/image46.png"/><Relationship Id="rId3" Type="http://schemas.openxmlformats.org/officeDocument/2006/relationships/image" Target="../media/image45.png"/></Relationships>
</file>

<file path=ppt/slides/_rels/slide6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4" Type="http://schemas.openxmlformats.org/officeDocument/2006/relationships/hyperlink" Target="mailto:Liz.Woolcott@usu.edu" TargetMode="External"/><Relationship Id="rId1" Type="http://schemas.openxmlformats.org/officeDocument/2006/relationships/slideLayout" Target="../slideLayouts/slideLayout12.xml"/><Relationship Id="rId2" Type="http://schemas.openxmlformats.org/officeDocument/2006/relationships/hyperlink" Target="http://findability.wikispaces.org" TargetMode="External"/><Relationship Id="rId3" Type="http://schemas.openxmlformats.org/officeDocument/2006/relationships/hyperlink" Target="mailto:Anne.Dikiema@usu.edu" TargetMode="External"/><Relationship Id="rId5" Type="http://schemas.openxmlformats.org/officeDocument/2006/relationships/hyperlink" Target="mailto:Cheryl.Walters@usu.edu"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3"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4970042" y="982684"/>
            <a:ext cx="3931920" cy="2072014"/>
          </a:xfrm>
        </p:spPr>
        <p:txBody>
          <a:bodyPr>
            <a:noAutofit/>
          </a:bodyPr>
          <a:lstStyle/>
          <a:p>
            <a:pPr algn="ctr"/>
            <a:r>
              <a:rPr lang="en-US" sz="4000" dirty="0" smtClean="0">
                <a:solidFill>
                  <a:schemeClr val="bg1"/>
                </a:solidFill>
              </a:rPr>
              <a:t>Resource Discoverability</a:t>
            </a:r>
            <a:endParaRPr lang="en-US" sz="4000" dirty="0">
              <a:solidFill>
                <a:schemeClr val="bg1"/>
              </a:solidFill>
            </a:endParaRPr>
          </a:p>
        </p:txBody>
      </p:sp>
      <p:sp>
        <p:nvSpPr>
          <p:cNvPr id="3" name="Subtitle 2"/>
          <p:cNvSpPr>
            <a:spLocks noGrp="1"/>
          </p:cNvSpPr>
          <p:nvPr>
            <p:ph type="subTitle" idx="1"/>
          </p:nvPr>
        </p:nvSpPr>
        <p:spPr>
          <a:xfrm>
            <a:off x="5212080" y="4490109"/>
            <a:ext cx="3689882" cy="1814185"/>
          </a:xfrm>
        </p:spPr>
        <p:txBody>
          <a:bodyPr>
            <a:normAutofit fontScale="92500" lnSpcReduction="20000"/>
          </a:bodyPr>
          <a:lstStyle/>
          <a:p>
            <a:pPr algn="ctr"/>
            <a:r>
              <a:rPr lang="en-US" sz="2000" dirty="0" smtClean="0">
                <a:solidFill>
                  <a:schemeClr val="accent2">
                    <a:lumMod val="90000"/>
                    <a:lumOff val="10000"/>
                  </a:schemeClr>
                </a:solidFill>
              </a:rPr>
              <a:t>Anne </a:t>
            </a:r>
            <a:r>
              <a:rPr lang="en-US" sz="2000" dirty="0" err="1" smtClean="0">
                <a:solidFill>
                  <a:schemeClr val="accent2">
                    <a:lumMod val="90000"/>
                    <a:lumOff val="10000"/>
                  </a:schemeClr>
                </a:solidFill>
              </a:rPr>
              <a:t>Diekema</a:t>
            </a:r>
            <a:endParaRPr lang="en-US" sz="2000" dirty="0" smtClean="0">
              <a:solidFill>
                <a:schemeClr val="accent2">
                  <a:lumMod val="90000"/>
                  <a:lumOff val="10000"/>
                </a:schemeClr>
              </a:solidFill>
            </a:endParaRPr>
          </a:p>
          <a:p>
            <a:pPr algn="ctr"/>
            <a:r>
              <a:rPr lang="en-US" sz="2000" dirty="0" smtClean="0">
                <a:solidFill>
                  <a:schemeClr val="accent2">
                    <a:lumMod val="90000"/>
                    <a:lumOff val="10000"/>
                  </a:schemeClr>
                </a:solidFill>
              </a:rPr>
              <a:t>Liz </a:t>
            </a:r>
            <a:r>
              <a:rPr lang="en-US" sz="2000" dirty="0" err="1" smtClean="0">
                <a:solidFill>
                  <a:schemeClr val="accent2">
                    <a:lumMod val="90000"/>
                    <a:lumOff val="10000"/>
                  </a:schemeClr>
                </a:solidFill>
              </a:rPr>
              <a:t>Woolcott</a:t>
            </a:r>
            <a:endParaRPr lang="en-US" sz="2000" dirty="0" smtClean="0">
              <a:solidFill>
                <a:schemeClr val="accent2">
                  <a:lumMod val="90000"/>
                  <a:lumOff val="10000"/>
                </a:schemeClr>
              </a:solidFill>
            </a:endParaRPr>
          </a:p>
          <a:p>
            <a:pPr algn="ctr"/>
            <a:r>
              <a:rPr lang="en-US" sz="2000" dirty="0" smtClean="0">
                <a:solidFill>
                  <a:schemeClr val="accent2">
                    <a:lumMod val="90000"/>
                    <a:lumOff val="10000"/>
                  </a:schemeClr>
                </a:solidFill>
              </a:rPr>
              <a:t>Cheryl Walters</a:t>
            </a:r>
          </a:p>
          <a:p>
            <a:pPr algn="ctr"/>
            <a:endParaRPr lang="en-US" sz="2000" dirty="0" smtClean="0">
              <a:solidFill>
                <a:schemeClr val="accent2">
                  <a:lumMod val="90000"/>
                  <a:lumOff val="10000"/>
                </a:schemeClr>
              </a:solidFill>
            </a:endParaRPr>
          </a:p>
          <a:p>
            <a:endParaRPr lang="en-US" sz="2400" dirty="0" smtClean="0"/>
          </a:p>
          <a:p>
            <a:pPr algn="ctr"/>
            <a:r>
              <a:rPr lang="en-US" sz="1946" dirty="0" smtClean="0"/>
              <a:t>ULA Annual Conference, St. George, May 2010</a:t>
            </a:r>
          </a:p>
          <a:p>
            <a:endParaRPr lang="en-US" sz="2400" dirty="0"/>
          </a:p>
        </p:txBody>
      </p:sp>
      <p:pic>
        <p:nvPicPr>
          <p:cNvPr id="5" name="Picture 4" descr="Crossroads_Signs.jpg"/>
          <p:cNvPicPr>
            <a:picLocks noChangeAspect="1"/>
          </p:cNvPicPr>
          <p:nvPr/>
        </p:nvPicPr>
        <p:blipFill>
          <a:blip r:embed="rId2"/>
          <a:srcRect l="3293" r="4390"/>
          <a:stretch>
            <a:fillRect/>
          </a:stretch>
        </p:blipFill>
        <p:spPr>
          <a:xfrm>
            <a:off x="0" y="0"/>
            <a:ext cx="4806955"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now</a:t>
            </a:r>
            <a:endParaRPr lang="en-US" dirty="0"/>
          </a:p>
        </p:txBody>
      </p:sp>
      <p:sp>
        <p:nvSpPr>
          <p:cNvPr id="3" name="Content Placeholder 2"/>
          <p:cNvSpPr>
            <a:spLocks noGrp="1"/>
          </p:cNvSpPr>
          <p:nvPr>
            <p:ph idx="1"/>
          </p:nvPr>
        </p:nvSpPr>
        <p:spPr/>
        <p:txBody>
          <a:bodyPr/>
          <a:lstStyle/>
          <a:p>
            <a:r>
              <a:rPr lang="en-US" dirty="0" smtClean="0"/>
              <a:t>The Internet</a:t>
            </a:r>
          </a:p>
          <a:p>
            <a:r>
              <a:rPr lang="en-US" dirty="0" smtClean="0"/>
              <a:t>Subscription databases containing full text</a:t>
            </a:r>
          </a:p>
          <a:p>
            <a:r>
              <a:rPr lang="en-US" dirty="0" smtClean="0"/>
              <a:t>Publishers are online with content</a:t>
            </a:r>
          </a:p>
          <a:p>
            <a:r>
              <a:rPr lang="en-US" dirty="0" smtClean="0"/>
              <a:t>End-user searching (</a:t>
            </a:r>
            <a:r>
              <a:rPr lang="en-US" dirty="0" err="1" smtClean="0"/>
              <a:t>dis</a:t>
            </a:r>
            <a:r>
              <a:rPr lang="en-US" dirty="0" smtClean="0"/>
              <a:t>-intermediated environment)</a:t>
            </a:r>
          </a:p>
          <a:p>
            <a:r>
              <a:rPr lang="en-US" dirty="0" smtClean="0"/>
              <a:t>Wide variety of free networking and search tools</a:t>
            </a:r>
          </a:p>
          <a:p>
            <a:endParaRPr lang="en-US" dirty="0" smtClean="0"/>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Library Patron</a:t>
            </a:r>
            <a:br>
              <a:rPr lang="en-US" dirty="0" smtClean="0"/>
            </a:br>
            <a:r>
              <a:rPr lang="en-US" dirty="0" smtClean="0"/>
              <a:t>User Behavior</a:t>
            </a:r>
            <a:endParaRPr lang="en-US" dirty="0"/>
          </a:p>
        </p:txBody>
      </p:sp>
      <p:sp>
        <p:nvSpPr>
          <p:cNvPr id="3" name="Content Placeholder 2"/>
          <p:cNvSpPr>
            <a:spLocks noGrp="1"/>
          </p:cNvSpPr>
          <p:nvPr>
            <p:ph idx="1"/>
          </p:nvPr>
        </p:nvSpPr>
        <p:spPr/>
        <p:txBody>
          <a:bodyPr/>
          <a:lstStyle/>
          <a:p>
            <a:r>
              <a:rPr lang="en-US" dirty="0" smtClean="0"/>
              <a:t>Patrons use online services at home</a:t>
            </a:r>
          </a:p>
          <a:p>
            <a:r>
              <a:rPr lang="en-US" dirty="0" smtClean="0"/>
              <a:t>Streamline library visits</a:t>
            </a:r>
          </a:p>
          <a:p>
            <a:r>
              <a:rPr lang="en-US" dirty="0" smtClean="0"/>
              <a:t>Informational searching at home</a:t>
            </a:r>
          </a:p>
          <a:p>
            <a:r>
              <a:rPr lang="en-US" dirty="0" smtClean="0"/>
              <a:t>Library visit more entertainment oriented</a:t>
            </a:r>
          </a:p>
          <a:p>
            <a:pPr marL="457200" lvl="2">
              <a:spcBef>
                <a:spcPts val="1800"/>
              </a:spcBef>
            </a:pPr>
            <a:endParaRPr lang="en-US" dirty="0" smtClean="0"/>
          </a:p>
          <a:p>
            <a:pPr marL="457200" lvl="2">
              <a:spcBef>
                <a:spcPts val="1800"/>
              </a:spcBef>
              <a:buNone/>
            </a:pPr>
            <a:r>
              <a:rPr lang="en-US" dirty="0" smtClean="0"/>
              <a:t>From:  Institute for Learning Innovation (2005)</a:t>
            </a:r>
          </a:p>
          <a:p>
            <a:endParaRPr lang="en-US" dirty="0" smtClean="0"/>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Student </a:t>
            </a:r>
            <a:br>
              <a:rPr lang="en-US" dirty="0" smtClean="0"/>
            </a:br>
            <a:r>
              <a:rPr lang="en-US" dirty="0" smtClean="0"/>
              <a:t>User Behavior</a:t>
            </a:r>
            <a:endParaRPr lang="en-US" dirty="0"/>
          </a:p>
        </p:txBody>
      </p:sp>
      <p:sp>
        <p:nvSpPr>
          <p:cNvPr id="3" name="Content Placeholder 2"/>
          <p:cNvSpPr>
            <a:spLocks noGrp="1"/>
          </p:cNvSpPr>
          <p:nvPr>
            <p:ph idx="1"/>
          </p:nvPr>
        </p:nvSpPr>
        <p:spPr/>
        <p:txBody>
          <a:bodyPr>
            <a:normAutofit lnSpcReduction="10000"/>
          </a:bodyPr>
          <a:lstStyle/>
          <a:p>
            <a:r>
              <a:rPr lang="en-US" dirty="0" smtClean="0"/>
              <a:t>89 % of college students use search engines rather than library catalog to start search</a:t>
            </a:r>
          </a:p>
          <a:p>
            <a:r>
              <a:rPr lang="en-US" dirty="0" smtClean="0"/>
              <a:t>93% are satisfied or very satisfied with search engine experience</a:t>
            </a:r>
          </a:p>
          <a:p>
            <a:r>
              <a:rPr lang="en-US" dirty="0" smtClean="0"/>
              <a:t>84% are satisfied with librarian assisted search</a:t>
            </a:r>
          </a:p>
          <a:p>
            <a:r>
              <a:rPr lang="en-US" dirty="0" smtClean="0"/>
              <a:t>College students use library less and are reading less</a:t>
            </a:r>
          </a:p>
          <a:p>
            <a:endParaRPr lang="en-US" dirty="0" smtClean="0"/>
          </a:p>
          <a:p>
            <a:r>
              <a:rPr lang="en-US" dirty="0" smtClean="0"/>
              <a:t>OCLC (2006) </a:t>
            </a:r>
          </a:p>
          <a:p>
            <a:endParaRPr lang="en-US" dirty="0" smtClean="0"/>
          </a:p>
          <a:p>
            <a:endParaRPr lang="en-US" dirty="0" smtClean="0"/>
          </a:p>
          <a:p>
            <a:endParaRPr lang="en-US" dirty="0" smtClean="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2010-05-03_1119.png"/>
          <p:cNvPicPr>
            <a:picLocks noChangeAspect="1"/>
          </p:cNvPicPr>
          <p:nvPr/>
        </p:nvPicPr>
        <p:blipFill>
          <a:blip r:embed="rId2"/>
          <a:stretch>
            <a:fillRect/>
          </a:stretch>
        </p:blipFill>
        <p:spPr>
          <a:xfrm>
            <a:off x="510030" y="0"/>
            <a:ext cx="8123939" cy="6858000"/>
          </a:xfrm>
          <a:prstGeom prst="rect">
            <a:avLst/>
          </a:prstGeom>
        </p:spPr>
      </p:pic>
      <p:sp>
        <p:nvSpPr>
          <p:cNvPr id="3" name="TextBox 2"/>
          <p:cNvSpPr txBox="1"/>
          <p:nvPr/>
        </p:nvSpPr>
        <p:spPr>
          <a:xfrm>
            <a:off x="8633970" y="1841500"/>
            <a:ext cx="461665" cy="3848100"/>
          </a:xfrm>
          <a:prstGeom prst="rect">
            <a:avLst/>
          </a:prstGeom>
          <a:noFill/>
        </p:spPr>
        <p:txBody>
          <a:bodyPr vert="vert270" wrap="square" rtlCol="0" anchor="b" anchorCtr="0">
            <a:spAutoFit/>
          </a:bodyPr>
          <a:lstStyle/>
          <a:p>
            <a:r>
              <a:rPr lang="en-US" dirty="0" smtClean="0"/>
              <a:t>Researchers of Tomorrow (2009)</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 people’s information behavior - 1</a:t>
            </a:r>
            <a:endParaRPr lang="en-US" dirty="0"/>
          </a:p>
        </p:txBody>
      </p:sp>
      <p:sp>
        <p:nvSpPr>
          <p:cNvPr id="3" name="Content Placeholder 2"/>
          <p:cNvSpPr>
            <a:spLocks noGrp="1"/>
          </p:cNvSpPr>
          <p:nvPr>
            <p:ph idx="1"/>
          </p:nvPr>
        </p:nvSpPr>
        <p:spPr>
          <a:xfrm>
            <a:off x="457200" y="2209800"/>
            <a:ext cx="3584658" cy="3683000"/>
          </a:xfrm>
        </p:spPr>
        <p:txBody>
          <a:bodyPr>
            <a:normAutofit fontScale="85000" lnSpcReduction="10000"/>
          </a:bodyPr>
          <a:lstStyle/>
          <a:p>
            <a:r>
              <a:rPr lang="en-US" dirty="0" smtClean="0"/>
              <a:t>Associate the Internet with Google</a:t>
            </a:r>
          </a:p>
          <a:p>
            <a:r>
              <a:rPr lang="en-US" dirty="0" smtClean="0"/>
              <a:t>Have limited understanding of their information need =&gt; difficulty developing effective search strategies</a:t>
            </a:r>
          </a:p>
          <a:p>
            <a:r>
              <a:rPr lang="en-US" dirty="0" smtClean="0"/>
              <a:t>Do not find library resources intuitive</a:t>
            </a:r>
          </a:p>
          <a:p>
            <a:r>
              <a:rPr lang="en-US" dirty="0" smtClean="0"/>
              <a:t>Prefer using Natural Language versus keywords</a:t>
            </a:r>
          </a:p>
          <a:p>
            <a:pPr>
              <a:buNone/>
            </a:pPr>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Young people’s information behavior - 2</a:t>
            </a:r>
            <a:endParaRPr lang="en-US" dirty="0"/>
          </a:p>
        </p:txBody>
      </p:sp>
      <p:sp>
        <p:nvSpPr>
          <p:cNvPr id="3" name="Content Placeholder 2"/>
          <p:cNvSpPr>
            <a:spLocks noGrp="1"/>
          </p:cNvSpPr>
          <p:nvPr>
            <p:ph idx="1"/>
          </p:nvPr>
        </p:nvSpPr>
        <p:spPr>
          <a:xfrm>
            <a:off x="457199" y="2209800"/>
            <a:ext cx="4091631" cy="4279900"/>
          </a:xfrm>
        </p:spPr>
        <p:txBody>
          <a:bodyPr>
            <a:normAutofit/>
          </a:bodyPr>
          <a:lstStyle/>
          <a:p>
            <a:r>
              <a:rPr lang="en-US" dirty="0" smtClean="0"/>
              <a:t>Image search very popular</a:t>
            </a:r>
          </a:p>
          <a:p>
            <a:r>
              <a:rPr lang="en-US" dirty="0" smtClean="0"/>
              <a:t>Rarely use Advanced Search</a:t>
            </a:r>
          </a:p>
          <a:p>
            <a:r>
              <a:rPr lang="en-US" dirty="0" smtClean="0"/>
              <a:t>Spend little time evaluating information (for relevance, accuracy, or authority)</a:t>
            </a:r>
          </a:p>
          <a:p>
            <a:r>
              <a:rPr lang="en-US" dirty="0" smtClean="0"/>
              <a:t>Spend little time reading</a:t>
            </a:r>
          </a:p>
          <a:p>
            <a:pPr>
              <a:buNone/>
            </a:pPr>
            <a:r>
              <a:rPr lang="en-US" dirty="0" smtClean="0"/>
              <a:t> </a:t>
            </a:r>
            <a:endParaRPr lang="en-US" dirty="0"/>
          </a:p>
        </p:txBody>
      </p:sp>
      <p:pic>
        <p:nvPicPr>
          <p:cNvPr id="4" name="Picture 3"/>
          <p:cNvPicPr>
            <a:picLocks noChangeAspect="1"/>
          </p:cNvPicPr>
          <p:nvPr/>
        </p:nvPicPr>
        <p:blipFill>
          <a:blip r:embed="rId2"/>
          <a:stretch>
            <a:fillRect/>
          </a:stretch>
        </p:blipFill>
        <p:spPr>
          <a:xfrm>
            <a:off x="4548830" y="3238500"/>
            <a:ext cx="4595169" cy="3022600"/>
          </a:xfrm>
          <a:prstGeom prst="rect">
            <a:avLst/>
          </a:prstGeom>
        </p:spPr>
      </p:pic>
      <p:sp>
        <p:nvSpPr>
          <p:cNvPr id="5" name="TextBox 4"/>
          <p:cNvSpPr txBox="1"/>
          <p:nvPr/>
        </p:nvSpPr>
        <p:spPr>
          <a:xfrm>
            <a:off x="634999" y="6335811"/>
            <a:ext cx="8166101" cy="307777"/>
          </a:xfrm>
          <a:prstGeom prst="rect">
            <a:avLst/>
          </a:prstGeom>
          <a:noFill/>
        </p:spPr>
        <p:txBody>
          <a:bodyPr wrap="square" rtlCol="0">
            <a:spAutoFit/>
          </a:bodyPr>
          <a:lstStyle/>
          <a:p>
            <a:r>
              <a:rPr lang="en-US" sz="1400" dirty="0" smtClean="0"/>
              <a:t>Image from Information </a:t>
            </a:r>
            <a:r>
              <a:rPr lang="en-US" sz="1400" dirty="0" err="1" smtClean="0"/>
              <a:t>Behaviour</a:t>
            </a:r>
            <a:r>
              <a:rPr lang="en-US" sz="1400" dirty="0" smtClean="0"/>
              <a:t> of the Researcher of the Future (2008)</a:t>
            </a:r>
            <a:endParaRPr lang="en-US" sz="1400"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Behavior in Virtual Libraries - 1</a:t>
            </a:r>
            <a:endParaRPr lang="en-US" dirty="0"/>
          </a:p>
        </p:txBody>
      </p:sp>
      <p:sp>
        <p:nvSpPr>
          <p:cNvPr id="3" name="Content Placeholder 2"/>
          <p:cNvSpPr>
            <a:spLocks noGrp="1"/>
          </p:cNvSpPr>
          <p:nvPr>
            <p:ph idx="1"/>
          </p:nvPr>
        </p:nvSpPr>
        <p:spPr>
          <a:xfrm>
            <a:off x="457199" y="2209800"/>
            <a:ext cx="6794501" cy="4305300"/>
          </a:xfrm>
        </p:spPr>
        <p:txBody>
          <a:bodyPr>
            <a:normAutofit/>
          </a:bodyPr>
          <a:lstStyle/>
          <a:p>
            <a:r>
              <a:rPr lang="en-US" dirty="0" smtClean="0"/>
              <a:t>Horizontal Information Seeking</a:t>
            </a:r>
          </a:p>
          <a:p>
            <a:pPr lvl="1"/>
            <a:r>
              <a:rPr lang="en-US" dirty="0" smtClean="0"/>
              <a:t>Skimming, viewing 1-2 pages, bouncing out</a:t>
            </a:r>
          </a:p>
          <a:p>
            <a:r>
              <a:rPr lang="en-US" dirty="0" smtClean="0"/>
              <a:t>Navigation</a:t>
            </a:r>
          </a:p>
          <a:p>
            <a:pPr lvl="1"/>
            <a:r>
              <a:rPr lang="en-US" dirty="0" smtClean="0"/>
              <a:t>Time spent finding bearings = time viewing content </a:t>
            </a:r>
          </a:p>
          <a:p>
            <a:r>
              <a:rPr lang="en-US" dirty="0" smtClean="0"/>
              <a:t>Power browsing</a:t>
            </a:r>
          </a:p>
          <a:p>
            <a:pPr lvl="1"/>
            <a:r>
              <a:rPr lang="en-US" dirty="0" smtClean="0"/>
              <a:t>New form of reading, title content, abstracts, quick wins; </a:t>
            </a:r>
          </a:p>
          <a:p>
            <a:pPr lvl="1"/>
            <a:r>
              <a:rPr lang="en-US" dirty="0" smtClean="0"/>
              <a:t>Online to avoid having to read </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Behavior in Virtual Libraries - 2</a:t>
            </a:r>
            <a:endParaRPr lang="en-US" dirty="0"/>
          </a:p>
        </p:txBody>
      </p:sp>
      <p:sp>
        <p:nvSpPr>
          <p:cNvPr id="3" name="Content Placeholder 2"/>
          <p:cNvSpPr>
            <a:spLocks noGrp="1"/>
          </p:cNvSpPr>
          <p:nvPr>
            <p:ph idx="1"/>
          </p:nvPr>
        </p:nvSpPr>
        <p:spPr>
          <a:xfrm>
            <a:off x="457199" y="2209800"/>
            <a:ext cx="4165601" cy="4305300"/>
          </a:xfrm>
        </p:spPr>
        <p:txBody>
          <a:bodyPr>
            <a:normAutofit/>
          </a:bodyPr>
          <a:lstStyle/>
          <a:p>
            <a:r>
              <a:rPr lang="en-US" dirty="0" smtClean="0"/>
              <a:t>Squirreling behavior</a:t>
            </a:r>
          </a:p>
          <a:p>
            <a:pPr lvl="1"/>
            <a:r>
              <a:rPr lang="en-US" dirty="0" smtClean="0"/>
              <a:t>Download and store </a:t>
            </a:r>
            <a:r>
              <a:rPr lang="en-US" dirty="0" err="1" smtClean="0"/>
              <a:t>PDFs</a:t>
            </a:r>
            <a:r>
              <a:rPr lang="en-US" dirty="0" smtClean="0"/>
              <a:t> – no evidence of reading this content</a:t>
            </a:r>
          </a:p>
          <a:p>
            <a:r>
              <a:rPr lang="en-US" dirty="0" smtClean="0"/>
              <a:t>Cross-checking</a:t>
            </a:r>
          </a:p>
          <a:p>
            <a:pPr lvl="1"/>
            <a:r>
              <a:rPr lang="en-US" dirty="0" smtClean="0"/>
              <a:t>Dipping and cross-checking facts across trusted sites to assess authority</a:t>
            </a:r>
            <a:endParaRPr lang="en-US" dirty="0"/>
          </a:p>
        </p:txBody>
      </p:sp>
      <p:pic>
        <p:nvPicPr>
          <p:cNvPr id="4" name="Picture 3"/>
          <p:cNvPicPr>
            <a:picLocks noChangeAspect="1"/>
          </p:cNvPicPr>
          <p:nvPr/>
        </p:nvPicPr>
        <p:blipFill>
          <a:blip r:embed="rId2"/>
          <a:stretch>
            <a:fillRect/>
          </a:stretch>
        </p:blipFill>
        <p:spPr>
          <a:xfrm>
            <a:off x="4622800" y="2463322"/>
            <a:ext cx="4279900" cy="3664428"/>
          </a:xfrm>
          <a:prstGeom prst="rect">
            <a:avLst/>
          </a:prstGeom>
        </p:spPr>
      </p:pic>
      <p:sp>
        <p:nvSpPr>
          <p:cNvPr id="5" name="TextBox 4"/>
          <p:cNvSpPr txBox="1"/>
          <p:nvPr/>
        </p:nvSpPr>
        <p:spPr>
          <a:xfrm>
            <a:off x="254000" y="6127750"/>
            <a:ext cx="8648700" cy="307777"/>
          </a:xfrm>
          <a:prstGeom prst="rect">
            <a:avLst/>
          </a:prstGeom>
          <a:noFill/>
        </p:spPr>
        <p:txBody>
          <a:bodyPr wrap="square" rtlCol="0">
            <a:spAutoFit/>
          </a:bodyPr>
          <a:lstStyle/>
          <a:p>
            <a:r>
              <a:rPr lang="en-US" sz="1400" dirty="0" smtClean="0"/>
              <a:t>Image from Food 4 Wild Birds (http://www.food4wildbirds.co.uk)</a:t>
            </a:r>
            <a:endParaRPr lang="en-US" sz="1400"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23900"/>
            <a:ext cx="7388352" cy="1143000"/>
          </a:xfrm>
        </p:spPr>
        <p:txBody>
          <a:bodyPr/>
          <a:lstStyle/>
          <a:p>
            <a:r>
              <a:rPr lang="en-US" dirty="0" smtClean="0"/>
              <a:t>Two roads diverged…?</a:t>
            </a:r>
            <a:endParaRPr lang="en-US" dirty="0"/>
          </a:p>
        </p:txBody>
      </p:sp>
      <p:sp>
        <p:nvSpPr>
          <p:cNvPr id="4" name="Text Placeholder 3"/>
          <p:cNvSpPr>
            <a:spLocks noGrp="1"/>
          </p:cNvSpPr>
          <p:nvPr>
            <p:ph type="body" idx="1"/>
          </p:nvPr>
        </p:nvSpPr>
        <p:spPr/>
        <p:txBody>
          <a:bodyPr/>
          <a:lstStyle/>
          <a:p>
            <a:r>
              <a:rPr lang="en-US" dirty="0" smtClean="0"/>
              <a:t>Libraries</a:t>
            </a:r>
            <a:endParaRPr lang="en-US" dirty="0"/>
          </a:p>
        </p:txBody>
      </p:sp>
      <p:sp>
        <p:nvSpPr>
          <p:cNvPr id="3" name="Content Placeholder 2"/>
          <p:cNvSpPr>
            <a:spLocks noGrp="1"/>
          </p:cNvSpPr>
          <p:nvPr>
            <p:ph sz="half" idx="2"/>
          </p:nvPr>
        </p:nvSpPr>
        <p:spPr>
          <a:xfrm>
            <a:off x="457199" y="2689411"/>
            <a:ext cx="3822191" cy="3436751"/>
          </a:xfrm>
        </p:spPr>
        <p:txBody>
          <a:bodyPr>
            <a:normAutofit lnSpcReduction="10000"/>
          </a:bodyPr>
          <a:lstStyle/>
          <a:p>
            <a:r>
              <a:rPr lang="en-US" sz="2000" dirty="0" smtClean="0"/>
              <a:t>Provide access to local physical collection through library catalog</a:t>
            </a:r>
          </a:p>
          <a:p>
            <a:r>
              <a:rPr lang="en-US" sz="2000" dirty="0" smtClean="0"/>
              <a:t>Provide access to journal articles in subscription databases through library website</a:t>
            </a:r>
          </a:p>
          <a:p>
            <a:r>
              <a:rPr lang="en-US" sz="2000" dirty="0" smtClean="0"/>
              <a:t>Provide trained reference librarians to help users find relevant content</a:t>
            </a:r>
          </a:p>
          <a:p>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t>Users</a:t>
            </a:r>
            <a:endParaRPr lang="en-US" dirty="0"/>
          </a:p>
        </p:txBody>
      </p:sp>
      <p:sp>
        <p:nvSpPr>
          <p:cNvPr id="6" name="Content Placeholder 5"/>
          <p:cNvSpPr>
            <a:spLocks noGrp="1"/>
          </p:cNvSpPr>
          <p:nvPr>
            <p:ph sz="quarter" idx="4"/>
          </p:nvPr>
        </p:nvSpPr>
        <p:spPr>
          <a:xfrm>
            <a:off x="4596890" y="2689411"/>
            <a:ext cx="4115310" cy="3736789"/>
          </a:xfrm>
        </p:spPr>
        <p:txBody>
          <a:bodyPr>
            <a:normAutofit lnSpcReduction="10000"/>
          </a:bodyPr>
          <a:lstStyle/>
          <a:p>
            <a:r>
              <a:rPr lang="en-US" sz="2000" dirty="0" smtClean="0"/>
              <a:t>Use Google or Google Scholar to find relevant content </a:t>
            </a:r>
          </a:p>
          <a:p>
            <a:r>
              <a:rPr lang="en-US" sz="2000" dirty="0" smtClean="0"/>
              <a:t>Use library </a:t>
            </a:r>
            <a:r>
              <a:rPr lang="en-US" sz="2000" dirty="0" err="1" smtClean="0"/>
              <a:t>e</a:t>
            </a:r>
            <a:r>
              <a:rPr lang="en-US" sz="2000" dirty="0" smtClean="0"/>
              <a:t>-journal subscriptions but unaware of library</a:t>
            </a:r>
          </a:p>
          <a:p>
            <a:r>
              <a:rPr lang="en-US" sz="2000" dirty="0" smtClean="0"/>
              <a:t>Avoid library visits because they are time consuming</a:t>
            </a:r>
          </a:p>
          <a:p>
            <a:r>
              <a:rPr lang="en-US" sz="2000" dirty="0" smtClean="0"/>
              <a:t>Tend not to use librarians in their information search</a:t>
            </a:r>
          </a:p>
          <a:p>
            <a:endParaRPr lang="en-US" dirty="0" smtClean="0"/>
          </a:p>
          <a:p>
            <a:endParaRPr lang="en-US" dirty="0" smtClean="0"/>
          </a:p>
          <a:p>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98500"/>
            <a:ext cx="6508377" cy="1143000"/>
          </a:xfrm>
        </p:spPr>
        <p:txBody>
          <a:bodyPr/>
          <a:lstStyle/>
          <a:p>
            <a:r>
              <a:rPr lang="en-US" dirty="0" smtClean="0"/>
              <a:t>Competition</a:t>
            </a:r>
            <a:endParaRPr lang="en-US" dirty="0"/>
          </a:p>
        </p:txBody>
      </p:sp>
      <p:sp>
        <p:nvSpPr>
          <p:cNvPr id="3" name="Content Placeholder 2"/>
          <p:cNvSpPr>
            <a:spLocks noGrp="1"/>
          </p:cNvSpPr>
          <p:nvPr>
            <p:ph idx="1"/>
          </p:nvPr>
        </p:nvSpPr>
        <p:spPr/>
        <p:txBody>
          <a:bodyPr/>
          <a:lstStyle/>
          <a:p>
            <a:r>
              <a:rPr lang="en-US" sz="2400" i="1" dirty="0" smtClean="0">
                <a:solidFill>
                  <a:srgbClr val="0000FF"/>
                </a:solidFill>
              </a:rPr>
              <a:t>Helping users “locate information for their research” has become a far more competitive endeavor than it was in the days of print… the library now competes with Google, publishers, aggregators, and other network-level services to service its constituents. </a:t>
            </a:r>
          </a:p>
          <a:p>
            <a:pPr lvl="1"/>
            <a:r>
              <a:rPr lang="en-US" dirty="0" err="1" smtClean="0"/>
              <a:t>Schonfeld</a:t>
            </a:r>
            <a:r>
              <a:rPr lang="en-US" dirty="0" smtClean="0"/>
              <a:t> and </a:t>
            </a:r>
            <a:r>
              <a:rPr lang="en-US" dirty="0" err="1" smtClean="0"/>
              <a:t>Housewright</a:t>
            </a:r>
            <a:r>
              <a:rPr lang="en-US" dirty="0" smtClean="0"/>
              <a:t> (2010)</a:t>
            </a:r>
          </a:p>
          <a:p>
            <a:pPr lvl="1">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sz="2400" i="1" dirty="0" smtClean="0">
                <a:solidFill>
                  <a:srgbClr val="0000FF"/>
                </a:solidFill>
              </a:rPr>
              <a:t>Stop moaning about the good old days. The card catalog sucked, and you thought so at the time, too. </a:t>
            </a:r>
          </a:p>
          <a:p>
            <a:pPr lvl="1"/>
            <a:r>
              <a:rPr lang="en-US" sz="1600" dirty="0" smtClean="0"/>
              <a:t>Schneider (2006) – Free Range Librarian Blog</a:t>
            </a:r>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96900"/>
            <a:ext cx="6508377" cy="1143000"/>
          </a:xfrm>
        </p:spPr>
        <p:txBody>
          <a:bodyPr/>
          <a:lstStyle/>
          <a:p>
            <a:r>
              <a:rPr lang="en-US" dirty="0" smtClean="0"/>
              <a:t>Information Consumers</a:t>
            </a:r>
            <a:endParaRPr lang="en-US" dirty="0"/>
          </a:p>
        </p:txBody>
      </p:sp>
      <p:sp>
        <p:nvSpPr>
          <p:cNvPr id="3" name="Content Placeholder 2"/>
          <p:cNvSpPr>
            <a:spLocks noGrp="1"/>
          </p:cNvSpPr>
          <p:nvPr>
            <p:ph idx="1"/>
          </p:nvPr>
        </p:nvSpPr>
        <p:spPr/>
        <p:txBody>
          <a:bodyPr/>
          <a:lstStyle/>
          <a:p>
            <a:r>
              <a:rPr lang="en-US" i="1" dirty="0" smtClean="0">
                <a:solidFill>
                  <a:srgbClr val="0000FF"/>
                </a:solidFill>
              </a:rPr>
              <a:t>“… </a:t>
            </a:r>
            <a:r>
              <a:rPr lang="en-US" sz="2400" i="1" dirty="0" smtClean="0">
                <a:solidFill>
                  <a:srgbClr val="0000FF"/>
                </a:solidFill>
              </a:rPr>
              <a:t>library users have rapidly become information consumers who can switch instantly between commercial search engines, social networking sites, wikis, bookmarked resources and electronic services provided by their library to satisfy their information needs.”</a:t>
            </a:r>
          </a:p>
          <a:p>
            <a:pPr lvl="1"/>
            <a:r>
              <a:rPr lang="en-US" dirty="0" smtClean="0"/>
              <a:t>The Researchers of Tomorrow (2009)</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6508377" cy="1143000"/>
          </a:xfrm>
        </p:spPr>
        <p:txBody>
          <a:bodyPr/>
          <a:lstStyle/>
          <a:p>
            <a:r>
              <a:rPr lang="en-US" dirty="0" smtClean="0"/>
              <a:t>Low resource awareness</a:t>
            </a:r>
            <a:endParaRPr lang="en-US" dirty="0"/>
          </a:p>
        </p:txBody>
      </p:sp>
      <p:sp>
        <p:nvSpPr>
          <p:cNvPr id="3" name="Content Placeholder 2"/>
          <p:cNvSpPr>
            <a:spLocks noGrp="1"/>
          </p:cNvSpPr>
          <p:nvPr>
            <p:ph idx="1"/>
          </p:nvPr>
        </p:nvSpPr>
        <p:spPr/>
        <p:txBody>
          <a:bodyPr/>
          <a:lstStyle/>
          <a:p>
            <a:r>
              <a:rPr lang="en-US" sz="2400" i="1" dirty="0" smtClean="0">
                <a:solidFill>
                  <a:srgbClr val="0000FF"/>
                </a:solidFill>
              </a:rPr>
              <a:t>Many students expressed low levels of awareness of electronic resources, combined with a high use of Google.</a:t>
            </a:r>
          </a:p>
          <a:p>
            <a:pPr lvl="1"/>
            <a:r>
              <a:rPr lang="en-US" dirty="0" smtClean="0"/>
              <a:t>Edwards-Waller (2009)</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46100"/>
            <a:ext cx="6508377" cy="1143000"/>
          </a:xfrm>
        </p:spPr>
        <p:txBody>
          <a:bodyPr/>
          <a:lstStyle/>
          <a:p>
            <a:r>
              <a:rPr lang="en-US" dirty="0" smtClean="0"/>
              <a:t>A rock and a hard place</a:t>
            </a:r>
            <a:endParaRPr lang="en-US" dirty="0"/>
          </a:p>
        </p:txBody>
      </p:sp>
      <p:sp>
        <p:nvSpPr>
          <p:cNvPr id="3" name="Content Placeholder 2"/>
          <p:cNvSpPr>
            <a:spLocks noGrp="1"/>
          </p:cNvSpPr>
          <p:nvPr>
            <p:ph idx="1"/>
          </p:nvPr>
        </p:nvSpPr>
        <p:spPr/>
        <p:txBody>
          <a:bodyPr/>
          <a:lstStyle/>
          <a:p>
            <a:r>
              <a:rPr lang="en-US" sz="2400" dirty="0" smtClean="0">
                <a:solidFill>
                  <a:srgbClr val="0000FF"/>
                </a:solidFill>
              </a:rPr>
              <a:t>“Libraries are increasingly between a rock and a hard place: the publisher or search engine gets the credit, they just pick up the tab.”</a:t>
            </a:r>
          </a:p>
          <a:p>
            <a:pPr lvl="1">
              <a:buNone/>
            </a:pPr>
            <a:r>
              <a:rPr lang="en-US" dirty="0" smtClean="0">
                <a:solidFill>
                  <a:schemeClr val="tx1"/>
                </a:solidFill>
              </a:rPr>
              <a:t>Information </a:t>
            </a:r>
            <a:r>
              <a:rPr lang="en-US" dirty="0" err="1" smtClean="0">
                <a:solidFill>
                  <a:schemeClr val="tx1"/>
                </a:solidFill>
              </a:rPr>
              <a:t>Behaviour</a:t>
            </a:r>
            <a:r>
              <a:rPr lang="en-US" dirty="0" smtClean="0">
                <a:solidFill>
                  <a:schemeClr val="tx1"/>
                </a:solidFill>
              </a:rPr>
              <a:t> of the Researcher of the Future (2008)</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Scenarios for Change?</a:t>
            </a:r>
            <a:endParaRPr lang="en-US" dirty="0"/>
          </a:p>
        </p:txBody>
      </p:sp>
      <p:sp>
        <p:nvSpPr>
          <p:cNvPr id="7" name="Text Placeholder 6"/>
          <p:cNvSpPr>
            <a:spLocks noGrp="1"/>
          </p:cNvSpPr>
          <p:nvPr>
            <p:ph type="body" idx="1"/>
          </p:nvPr>
        </p:nvSpPr>
        <p:spPr/>
        <p:txBody>
          <a:bodyPr/>
          <a:lstStyle/>
          <a:p>
            <a:endParaRPr lang="en-US" dirty="0" smtClean="0"/>
          </a:p>
          <a:p>
            <a:r>
              <a:rPr lang="en-US" dirty="0" smtClean="0"/>
              <a:t>Liz </a:t>
            </a:r>
            <a:r>
              <a:rPr lang="en-US" dirty="0" err="1" smtClean="0"/>
              <a:t>Woolcott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Obstacles to </a:t>
            </a:r>
            <a:br>
              <a:rPr lang="en-US" dirty="0" smtClean="0"/>
            </a:br>
            <a:r>
              <a:rPr lang="en-US" dirty="0" smtClean="0"/>
              <a:t>change</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Fear of change</a:t>
            </a:r>
          </a:p>
          <a:p>
            <a:r>
              <a:rPr lang="en-US" dirty="0" smtClean="0"/>
              <a:t>Content-oriented rather than service-oriented</a:t>
            </a:r>
          </a:p>
          <a:p>
            <a:r>
              <a:rPr lang="en-US" dirty="0" smtClean="0"/>
              <a:t>Job security</a:t>
            </a:r>
          </a:p>
          <a:p>
            <a:r>
              <a:rPr lang="en-US" dirty="0" smtClean="0"/>
              <a:t>Perfectionism</a:t>
            </a:r>
          </a:p>
          <a:p>
            <a:r>
              <a:rPr lang="en-US" dirty="0" smtClean="0"/>
              <a:t>Institutionalization of practice – the </a:t>
            </a:r>
            <a:r>
              <a:rPr lang="en-US" i="1" dirty="0" smtClean="0"/>
              <a:t>“We’ve always done it this way” </a:t>
            </a:r>
            <a:r>
              <a:rPr lang="en-US" dirty="0" smtClean="0"/>
              <a:t>mindset</a:t>
            </a:r>
          </a:p>
          <a:p>
            <a:r>
              <a:rPr lang="en-US" dirty="0" smtClean="0"/>
              <a:t>Change is too complex.</a:t>
            </a:r>
          </a:p>
          <a:p>
            <a:pPr lvl="1"/>
            <a:r>
              <a:rPr lang="en-US" dirty="0" smtClean="0"/>
              <a:t>Big change requires too many groups of people to be simple</a:t>
            </a:r>
          </a:p>
          <a:p>
            <a:pPr lvl="1"/>
            <a:endParaRPr lang="en-US" dirty="0"/>
          </a:p>
        </p:txBody>
      </p:sp>
      <p:pic>
        <p:nvPicPr>
          <p:cNvPr id="5" name="Picture 2"/>
          <p:cNvPicPr>
            <a:picLocks noGrp="1" noChangeAspect="1" noChangeArrowheads="1"/>
          </p:cNvPicPr>
          <p:nvPr>
            <p:ph sz="half" idx="2"/>
          </p:nvPr>
        </p:nvPicPr>
        <p:blipFill>
          <a:blip r:embed="rId2"/>
          <a:srcRect t="4100" b="4100"/>
          <a:stretch>
            <a:fillRect/>
          </a:stretch>
        </p:blipFill>
        <p:spPr bwMode="auto">
          <a:xfrm>
            <a:off x="4023360" y="650102"/>
            <a:ext cx="3996690" cy="5476062"/>
          </a:xfrm>
          <a:prstGeom prst="rect">
            <a:avLst/>
          </a:prstGeom>
          <a:noFill/>
          <a:ln w="9525">
            <a:noFill/>
            <a:miter lim="800000"/>
            <a:headEnd/>
            <a:tailEnd/>
          </a:ln>
        </p:spPr>
      </p:pic>
      <p:sp>
        <p:nvSpPr>
          <p:cNvPr id="6" name="TextBox 5"/>
          <p:cNvSpPr txBox="1"/>
          <p:nvPr/>
        </p:nvSpPr>
        <p:spPr>
          <a:xfrm>
            <a:off x="8020050" y="2476499"/>
            <a:ext cx="962026" cy="1200329"/>
          </a:xfrm>
          <a:prstGeom prst="rect">
            <a:avLst/>
          </a:prstGeom>
          <a:noFill/>
        </p:spPr>
        <p:txBody>
          <a:bodyPr wrap="square" rtlCol="0">
            <a:spAutoFit/>
          </a:bodyPr>
          <a:lstStyle/>
          <a:p>
            <a:r>
              <a:rPr lang="en-US" sz="800" dirty="0" smtClean="0"/>
              <a:t>Photo courtesy of </a:t>
            </a:r>
            <a:r>
              <a:rPr lang="en-US" sz="800" dirty="0" err="1" smtClean="0"/>
              <a:t>flickr</a:t>
            </a:r>
            <a:r>
              <a:rPr lang="en-US" sz="800" dirty="0" smtClean="0"/>
              <a:t> user </a:t>
            </a:r>
            <a:r>
              <a:rPr lang="en-US" sz="800" dirty="0" err="1" smtClean="0"/>
              <a:t>Guilaume</a:t>
            </a:r>
            <a:r>
              <a:rPr lang="en-US" sz="800" dirty="0" smtClean="0"/>
              <a:t> </a:t>
            </a:r>
            <a:r>
              <a:rPr lang="en-US" sz="800" dirty="0" err="1" smtClean="0"/>
              <a:t>Lemoine</a:t>
            </a:r>
            <a:r>
              <a:rPr lang="en-US" sz="800" dirty="0" smtClean="0"/>
              <a:t> </a:t>
            </a:r>
          </a:p>
          <a:p>
            <a:endParaRPr lang="en-US" sz="800" dirty="0" smtClean="0">
              <a:hlinkClick r:id="rId3"/>
            </a:endParaRPr>
          </a:p>
          <a:p>
            <a:r>
              <a:rPr lang="en-US" sz="800" dirty="0" smtClean="0">
                <a:hlinkClick r:id="rId3"/>
              </a:rPr>
              <a:t>http://www.flickr.com/photos/guillaumelemoine/2491854144/</a:t>
            </a:r>
            <a:endParaRPr lang="en-US" sz="800"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Two areas for change</a:t>
            </a:r>
            <a:endParaRPr lang="en-US" sz="4400" dirty="0"/>
          </a:p>
        </p:txBody>
      </p:sp>
      <p:sp>
        <p:nvSpPr>
          <p:cNvPr id="3" name="Content Placeholder 2"/>
          <p:cNvSpPr>
            <a:spLocks noGrp="1"/>
          </p:cNvSpPr>
          <p:nvPr>
            <p:ph sz="half" idx="1"/>
          </p:nvPr>
        </p:nvSpPr>
        <p:spPr>
          <a:xfrm>
            <a:off x="457200" y="2214563"/>
            <a:ext cx="7391400" cy="3911600"/>
          </a:xfrm>
        </p:spPr>
        <p:txBody>
          <a:bodyPr/>
          <a:lstStyle/>
          <a:p>
            <a:endParaRPr lang="en-US" dirty="0" smtClean="0"/>
          </a:p>
          <a:p>
            <a:r>
              <a:rPr lang="en-US" sz="3200" dirty="0" smtClean="0"/>
              <a:t>Institutional  structure</a:t>
            </a:r>
          </a:p>
          <a:p>
            <a:r>
              <a:rPr lang="en-US" sz="3200" dirty="0" smtClean="0"/>
              <a:t>Resource delivery</a:t>
            </a:r>
            <a:endParaRPr lang="en-US" sz="32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90675" y="914400"/>
            <a:ext cx="6257925" cy="1143000"/>
          </a:xfrm>
        </p:spPr>
        <p:txBody>
          <a:bodyPr/>
          <a:lstStyle/>
          <a:p>
            <a:pPr algn="r"/>
            <a:r>
              <a:rPr lang="en-US" sz="1600" dirty="0" smtClean="0"/>
              <a:t>Changes in…</a:t>
            </a:r>
            <a:r>
              <a:rPr lang="en-US" dirty="0" smtClean="0"/>
              <a:t/>
            </a:r>
            <a:br>
              <a:rPr lang="en-US" dirty="0" smtClean="0"/>
            </a:br>
            <a:r>
              <a:rPr lang="en-US" dirty="0" smtClean="0"/>
              <a:t>Institutional Structure</a:t>
            </a:r>
            <a:endParaRPr lang="en-US" dirty="0"/>
          </a:p>
        </p:txBody>
      </p:sp>
      <p:sp>
        <p:nvSpPr>
          <p:cNvPr id="3" name="Content Placeholder 2"/>
          <p:cNvSpPr>
            <a:spLocks noGrp="1"/>
          </p:cNvSpPr>
          <p:nvPr>
            <p:ph sz="half" idx="1"/>
          </p:nvPr>
        </p:nvSpPr>
        <p:spPr>
          <a:xfrm>
            <a:off x="681990" y="2214562"/>
            <a:ext cx="5452110" cy="3024188"/>
          </a:xfrm>
          <a:solidFill>
            <a:schemeClr val="accent1">
              <a:alpha val="96000"/>
            </a:schemeClr>
          </a:solidFill>
          <a:effectLst>
            <a:outerShdw blurRad="63500" sx="102000" sy="102000" algn="ctr" rotWithShape="0">
              <a:prstClr val="black">
                <a:alpha val="40000"/>
              </a:prstClr>
            </a:outerShdw>
          </a:effectLst>
        </p:spPr>
        <p:txBody>
          <a:bodyPr>
            <a:normAutofit/>
          </a:bodyPr>
          <a:lstStyle/>
          <a:p>
            <a:pPr>
              <a:buNone/>
            </a:pPr>
            <a:r>
              <a:rPr lang="en-US" b="1" i="1" dirty="0" smtClean="0">
                <a:ln>
                  <a:solidFill>
                    <a:schemeClr val="tx1">
                      <a:lumMod val="95000"/>
                      <a:lumOff val="5000"/>
                    </a:schemeClr>
                  </a:solidFill>
                </a:ln>
              </a:rPr>
              <a:t> </a:t>
            </a:r>
            <a:r>
              <a:rPr lang="en-US" b="1" i="1" dirty="0" smtClean="0">
                <a:ln>
                  <a:solidFill>
                    <a:schemeClr val="tx1">
                      <a:lumMod val="95000"/>
                      <a:lumOff val="5000"/>
                    </a:schemeClr>
                  </a:solidFill>
                </a:ln>
                <a:solidFill>
                  <a:schemeClr val="tx1"/>
                </a:solidFill>
              </a:rPr>
              <a:t>  "Having services split up by subject area would be an improvement. Earlier SDUB (The University Library of Southern Denmark) had a special counter, ‘Social Sciences Information’, where I practically knew the librarians. I’d like to have that again.“</a:t>
            </a:r>
          </a:p>
          <a:p>
            <a:pPr>
              <a:spcBef>
                <a:spcPts val="600"/>
              </a:spcBef>
              <a:buNone/>
            </a:pPr>
            <a:r>
              <a:rPr lang="en-US" b="1" i="1" dirty="0" smtClean="0"/>
              <a:t>    -</a:t>
            </a:r>
            <a:r>
              <a:rPr lang="en-US" sz="1400" b="1" i="1" dirty="0" smtClean="0"/>
              <a:t>patron recommendation</a:t>
            </a:r>
          </a:p>
        </p:txBody>
      </p:sp>
      <p:sp>
        <p:nvSpPr>
          <p:cNvPr id="5" name="Content Placeholder 4"/>
          <p:cNvSpPr>
            <a:spLocks noGrp="1"/>
          </p:cNvSpPr>
          <p:nvPr>
            <p:ph sz="half" idx="14"/>
          </p:nvPr>
        </p:nvSpPr>
        <p:spPr>
          <a:xfrm>
            <a:off x="3286124" y="4514850"/>
            <a:ext cx="4905375" cy="1920240"/>
          </a:xfrm>
          <a:solidFill>
            <a:schemeClr val="bg2"/>
          </a:solidFill>
          <a:ln>
            <a:solidFill>
              <a:schemeClr val="accent1"/>
            </a:solidFill>
          </a:ln>
          <a:effectLst>
            <a:outerShdw blurRad="63500" sx="102000" sy="102000" algn="ctr" rotWithShape="0">
              <a:prstClr val="black">
                <a:alpha val="40000"/>
              </a:prstClr>
            </a:outerShdw>
          </a:effectLst>
        </p:spPr>
        <p:txBody>
          <a:bodyPr>
            <a:normAutofit fontScale="85000" lnSpcReduction="10000"/>
          </a:bodyPr>
          <a:lstStyle/>
          <a:p>
            <a:pPr>
              <a:buNone/>
            </a:pPr>
            <a:r>
              <a:rPr lang="en-US" dirty="0" smtClean="0">
                <a:ln>
                  <a:solidFill>
                    <a:schemeClr val="tx1">
                      <a:lumMod val="65000"/>
                      <a:lumOff val="35000"/>
                    </a:schemeClr>
                  </a:solidFill>
                </a:ln>
                <a:solidFill>
                  <a:schemeClr val="tx1"/>
                </a:solidFill>
              </a:rPr>
              <a:t>    “ If the library wants to reach out to the users who don’t already know the library employees and their abilities, the observations suggest that signaling the employees’ individual areas of expertise can have a large effect. The users all demand employees who are knowledgeable about their subject, if they are to be involved in the phase where the users select literatur</a:t>
            </a:r>
            <a:r>
              <a:rPr lang="en-US" dirty="0" smtClean="0"/>
              <a:t>e.”</a:t>
            </a:r>
            <a:endParaRPr lang="en-US" dirty="0"/>
          </a:p>
        </p:txBody>
      </p:sp>
      <p:sp>
        <p:nvSpPr>
          <p:cNvPr id="7" name="TextBox 6"/>
          <p:cNvSpPr txBox="1"/>
          <p:nvPr/>
        </p:nvSpPr>
        <p:spPr>
          <a:xfrm>
            <a:off x="6467474" y="2893115"/>
            <a:ext cx="2371725" cy="1077218"/>
          </a:xfrm>
          <a:prstGeom prst="rect">
            <a:avLst/>
          </a:prstGeom>
          <a:noFill/>
        </p:spPr>
        <p:txBody>
          <a:bodyPr wrap="square" rtlCol="0">
            <a:spAutoFit/>
          </a:bodyPr>
          <a:lstStyle/>
          <a:p>
            <a:r>
              <a:rPr lang="en-US" dirty="0" smtClean="0"/>
              <a:t>“The Hybrid Library: From the User’s Perspective”</a:t>
            </a:r>
          </a:p>
          <a:p>
            <a:pPr algn="r"/>
            <a:r>
              <a:rPr lang="en-US" sz="1000" dirty="0" err="1" smtClean="0"/>
              <a:t>Akselbo</a:t>
            </a:r>
            <a:r>
              <a:rPr lang="en-US" sz="1000" dirty="0" smtClean="0"/>
              <a:t>, et.al.</a:t>
            </a:r>
            <a:endParaRPr lang="en-US"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6508377" cy="1143000"/>
          </a:xfrm>
        </p:spPr>
        <p:txBody>
          <a:bodyPr/>
          <a:lstStyle/>
          <a:p>
            <a:pPr algn="r"/>
            <a:r>
              <a:rPr lang="en-US" sz="1600" dirty="0" smtClean="0"/>
              <a:t>Changes in…</a:t>
            </a:r>
            <a:r>
              <a:rPr lang="en-US" dirty="0" smtClean="0"/>
              <a:t/>
            </a:r>
            <a:br>
              <a:rPr lang="en-US" dirty="0" smtClean="0"/>
            </a:br>
            <a:r>
              <a:rPr lang="en-US" dirty="0" smtClean="0"/>
              <a:t>Institutional Structure</a:t>
            </a:r>
            <a:endParaRPr lang="en-US" dirty="0"/>
          </a:p>
        </p:txBody>
      </p:sp>
      <p:sp>
        <p:nvSpPr>
          <p:cNvPr id="3" name="Content Placeholder 2"/>
          <p:cNvSpPr>
            <a:spLocks noGrp="1"/>
          </p:cNvSpPr>
          <p:nvPr>
            <p:ph idx="1"/>
          </p:nvPr>
        </p:nvSpPr>
        <p:spPr>
          <a:xfrm>
            <a:off x="457199" y="2209800"/>
            <a:ext cx="7581901" cy="3916363"/>
          </a:xfrm>
        </p:spPr>
        <p:txBody>
          <a:bodyPr/>
          <a:lstStyle/>
          <a:p>
            <a:endParaRPr lang="en-US" dirty="0" smtClean="0"/>
          </a:p>
          <a:p>
            <a:r>
              <a:rPr lang="en-US" dirty="0" smtClean="0"/>
              <a:t>Library structure</a:t>
            </a:r>
          </a:p>
          <a:p>
            <a:pPr lvl="1"/>
            <a:r>
              <a:rPr lang="en-US" dirty="0" smtClean="0"/>
              <a:t>Move from department/collection oriented structure to services oriented structure</a:t>
            </a:r>
          </a:p>
          <a:p>
            <a:pPr lvl="2"/>
            <a:r>
              <a:rPr lang="en-US" dirty="0" smtClean="0"/>
              <a:t>i.e. Subject areas vs. traditional departments</a:t>
            </a:r>
          </a:p>
          <a:p>
            <a:pPr lvl="1"/>
            <a:r>
              <a:rPr lang="en-US" dirty="0" smtClean="0"/>
              <a:t>Advertise librarian qualifications (apart from library-specific qualifications).</a:t>
            </a:r>
          </a:p>
          <a:p>
            <a:pPr lvl="2"/>
            <a:r>
              <a:rPr lang="en-US" dirty="0" smtClean="0"/>
              <a:t>i.e. Degrees in subject field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Content Placeholder 8"/>
          <p:cNvSpPr>
            <a:spLocks noGrp="1"/>
          </p:cNvSpPr>
          <p:nvPr>
            <p:ph sz="half" idx="14"/>
          </p:nvPr>
        </p:nvSpPr>
        <p:spPr>
          <a:xfrm>
            <a:off x="695325" y="2247900"/>
            <a:ext cx="3709034" cy="2105025"/>
          </a:xfrm>
          <a:solidFill>
            <a:schemeClr val="bg1">
              <a:lumMod val="85000"/>
            </a:schemeClr>
          </a:solidFill>
          <a:ln>
            <a:solidFill>
              <a:schemeClr val="tx1"/>
            </a:solidFill>
          </a:ln>
          <a:effectLst>
            <a:outerShdw blurRad="63500" sx="105000" sy="105000" algn="ctr" rotWithShape="0">
              <a:prstClr val="black">
                <a:alpha val="23000"/>
              </a:prstClr>
            </a:outerShdw>
          </a:effectLst>
        </p:spPr>
        <p:txBody>
          <a:bodyPr>
            <a:normAutofit/>
          </a:bodyPr>
          <a:lstStyle/>
          <a:p>
            <a:pPr marL="91440">
              <a:buNone/>
            </a:pPr>
            <a:r>
              <a:rPr lang="en-US" dirty="0" smtClean="0"/>
              <a:t> </a:t>
            </a:r>
            <a:r>
              <a:rPr lang="en-US" dirty="0" smtClean="0">
                <a:effectLst>
                  <a:outerShdw blurRad="50800" dist="38100" dir="2700000" algn="tl" rotWithShape="0">
                    <a:prstClr val="black">
                      <a:alpha val="40000"/>
                    </a:prstClr>
                  </a:outerShdw>
                </a:effectLst>
              </a:rPr>
              <a:t>  </a:t>
            </a:r>
            <a:r>
              <a:rPr lang="en-US" dirty="0" smtClean="0">
                <a:solidFill>
                  <a:schemeClr val="tx1"/>
                </a:solidFill>
                <a:effectLst>
                  <a:outerShdw blurRad="50800" dist="38100" dir="2700000" algn="tl" rotWithShape="0">
                    <a:prstClr val="black">
                      <a:alpha val="40000"/>
                    </a:prstClr>
                  </a:outerShdw>
                </a:effectLst>
              </a:rPr>
              <a:t>“</a:t>
            </a:r>
            <a:r>
              <a:rPr lang="en-US" dirty="0" smtClean="0"/>
              <a:t>A serious flaw needing correction is the failure of the academic library Web site to invite the user community to, in simple ways, discover the  full range of resources available for their research.”</a:t>
            </a:r>
            <a:endParaRPr lang="en-US" dirty="0">
              <a:solidFill>
                <a:schemeClr val="tx1"/>
              </a:solidFill>
              <a:effectLst>
                <a:outerShdw blurRad="50800" dist="38100" dir="2700000" algn="tl" rotWithShape="0">
                  <a:prstClr val="black">
                    <a:alpha val="40000"/>
                  </a:prstClr>
                </a:outerShdw>
              </a:effectLst>
            </a:endParaRPr>
          </a:p>
        </p:txBody>
      </p:sp>
      <p:sp>
        <p:nvSpPr>
          <p:cNvPr id="6" name="Title 5"/>
          <p:cNvSpPr>
            <a:spLocks noGrp="1"/>
          </p:cNvSpPr>
          <p:nvPr>
            <p:ph type="title"/>
          </p:nvPr>
        </p:nvSpPr>
        <p:spPr/>
        <p:txBody>
          <a:bodyPr/>
          <a:lstStyle/>
          <a:p>
            <a:pPr algn="r"/>
            <a:r>
              <a:rPr lang="en-US" sz="1600" dirty="0" smtClean="0"/>
              <a:t>Changes in…</a:t>
            </a:r>
            <a:r>
              <a:rPr lang="en-US" dirty="0" smtClean="0"/>
              <a:t/>
            </a:r>
            <a:br>
              <a:rPr lang="en-US" dirty="0" smtClean="0"/>
            </a:br>
            <a:r>
              <a:rPr lang="en-US" dirty="0" smtClean="0"/>
              <a:t>Resource Delivery</a:t>
            </a:r>
            <a:endParaRPr lang="en-US" dirty="0"/>
          </a:p>
        </p:txBody>
      </p:sp>
      <p:sp>
        <p:nvSpPr>
          <p:cNvPr id="7" name="Content Placeholder 6"/>
          <p:cNvSpPr>
            <a:spLocks noGrp="1"/>
          </p:cNvSpPr>
          <p:nvPr>
            <p:ph sz="half" idx="1"/>
          </p:nvPr>
        </p:nvSpPr>
        <p:spPr>
          <a:xfrm>
            <a:off x="4404359" y="2809876"/>
            <a:ext cx="3566160" cy="2000250"/>
          </a:xfrm>
          <a:solidFill>
            <a:schemeClr val="bg2"/>
          </a:solidFill>
          <a:ln>
            <a:solidFill>
              <a:schemeClr val="accent1"/>
            </a:solidFill>
          </a:ln>
          <a:effectLst>
            <a:outerShdw blurRad="63500" sx="106000" sy="106000" algn="ctr" rotWithShape="0">
              <a:prstClr val="black">
                <a:alpha val="30000"/>
              </a:prstClr>
            </a:outerShdw>
          </a:effectLst>
        </p:spPr>
        <p:txBody>
          <a:bodyPr>
            <a:normAutofit/>
          </a:bodyPr>
          <a:lstStyle/>
          <a:p>
            <a:pPr>
              <a:buNone/>
            </a:pPr>
            <a:r>
              <a:rPr lang="en-US" sz="1400" dirty="0" smtClean="0">
                <a:solidFill>
                  <a:schemeClr val="tx1"/>
                </a:solidFill>
                <a:effectLst>
                  <a:outerShdw blurRad="50800" dist="38100" dir="2700000" algn="tl" rotWithShape="0">
                    <a:prstClr val="black">
                      <a:alpha val="40000"/>
                    </a:prstClr>
                  </a:outerShdw>
                </a:effectLst>
              </a:rPr>
              <a:t>     “The future of the library Web site as information portal is bleak. But that’s good news. Libraries have grown too dependent on their Web sites as gateways to electronic scholarly content, and have invested too much time trying to fix what is broken.”</a:t>
            </a:r>
          </a:p>
          <a:p>
            <a:pPr>
              <a:buNone/>
            </a:pPr>
            <a:endParaRPr lang="en-US" sz="1400" dirty="0" smtClean="0"/>
          </a:p>
          <a:p>
            <a:pPr>
              <a:buNone/>
            </a:pPr>
            <a:endParaRPr lang="en-US" sz="1400" dirty="0"/>
          </a:p>
        </p:txBody>
      </p:sp>
      <p:sp>
        <p:nvSpPr>
          <p:cNvPr id="8" name="Content Placeholder 7"/>
          <p:cNvSpPr>
            <a:spLocks noGrp="1"/>
          </p:cNvSpPr>
          <p:nvPr>
            <p:ph sz="half" idx="13"/>
          </p:nvPr>
        </p:nvSpPr>
        <p:spPr>
          <a:xfrm>
            <a:off x="1876426" y="4671217"/>
            <a:ext cx="3933824" cy="1786733"/>
          </a:xfrm>
          <a:solidFill>
            <a:schemeClr val="accent1"/>
          </a:solidFill>
          <a:ln>
            <a:solidFill>
              <a:schemeClr val="tx1"/>
            </a:solidFill>
          </a:ln>
          <a:effectLst>
            <a:outerShdw blurRad="88900" dir="1200000" sx="106000" sy="106000" algn="ctr" rotWithShape="0">
              <a:prstClr val="black">
                <a:alpha val="21000"/>
              </a:prstClr>
            </a:outerShdw>
          </a:effectLst>
        </p:spPr>
        <p:txBody>
          <a:bodyPr>
            <a:normAutofit fontScale="85000" lnSpcReduction="10000"/>
          </a:bodyPr>
          <a:lstStyle/>
          <a:p>
            <a:pPr>
              <a:buNone/>
            </a:pPr>
            <a:r>
              <a:rPr lang="en-US" dirty="0" smtClean="0">
                <a:solidFill>
                  <a:schemeClr val="bg1"/>
                </a:solidFill>
              </a:rPr>
              <a:t>     </a:t>
            </a:r>
            <a:r>
              <a:rPr lang="en-US" dirty="0" smtClean="0">
                <a:solidFill>
                  <a:schemeClr val="bg1"/>
                </a:solidFill>
                <a:effectLst>
                  <a:outerShdw blurRad="50800" dist="38100" dir="2700000" algn="tl" rotWithShape="0">
                    <a:prstClr val="black">
                      <a:alpha val="40000"/>
                    </a:prstClr>
                  </a:outerShdw>
                </a:effectLst>
              </a:rPr>
              <a:t>“Tabbed interfaces, simple search boxes and more personalization are a few of the new features site designers are employing in chasing better focus group responses. All of this change suggests rearranging the deck chairs on this Titanic. Now is the time to let this ship sink to its watery grave.”</a:t>
            </a:r>
            <a:endParaRPr lang="en-US" dirty="0">
              <a:solidFill>
                <a:schemeClr val="bg1"/>
              </a:solidFill>
              <a:effectLst>
                <a:outerShdw blurRad="50800" dist="38100" dir="2700000" algn="tl" rotWithShape="0">
                  <a:prstClr val="black">
                    <a:alpha val="40000"/>
                  </a:prstClr>
                </a:outerShdw>
              </a:effectLst>
            </a:endParaRPr>
          </a:p>
        </p:txBody>
      </p:sp>
      <p:sp>
        <p:nvSpPr>
          <p:cNvPr id="10" name="TextBox 9"/>
          <p:cNvSpPr txBox="1"/>
          <p:nvPr/>
        </p:nvSpPr>
        <p:spPr>
          <a:xfrm>
            <a:off x="6076950" y="5353050"/>
            <a:ext cx="3067050" cy="984885"/>
          </a:xfrm>
          <a:prstGeom prst="rect">
            <a:avLst/>
          </a:prstGeom>
          <a:noFill/>
        </p:spPr>
        <p:txBody>
          <a:bodyPr wrap="square" rtlCol="0">
            <a:spAutoFit/>
          </a:bodyPr>
          <a:lstStyle/>
          <a:p>
            <a:r>
              <a:rPr lang="en-US" dirty="0" smtClean="0"/>
              <a:t>Steven Bell</a:t>
            </a:r>
          </a:p>
          <a:p>
            <a:r>
              <a:rPr lang="en-US" sz="1400" dirty="0" smtClean="0"/>
              <a:t>“Library Website of the Future”</a:t>
            </a:r>
          </a:p>
          <a:p>
            <a:r>
              <a:rPr lang="en-US" sz="800" dirty="0" smtClean="0">
                <a:hlinkClick r:id="rId2"/>
              </a:rPr>
              <a:t>http://www.insidehighered.com/views/2009/02/17/bell</a:t>
            </a:r>
            <a:endParaRPr lang="en-US" sz="800" dirty="0" smtClean="0"/>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r"/>
            <a:r>
              <a:rPr lang="en-US" sz="2800" dirty="0" smtClean="0"/>
              <a:t>Steven Bell</a:t>
            </a:r>
            <a:br>
              <a:rPr lang="en-US" sz="2800" dirty="0" smtClean="0"/>
            </a:br>
            <a:r>
              <a:rPr lang="en-US" dirty="0" smtClean="0"/>
              <a:t> </a:t>
            </a:r>
            <a:r>
              <a:rPr lang="en-US" b="1" dirty="0" smtClean="0"/>
              <a:t>Is the Library website defunct?</a:t>
            </a:r>
            <a:r>
              <a:rPr lang="en-US" dirty="0" smtClean="0"/>
              <a:t/>
            </a:r>
            <a:br>
              <a:rPr lang="en-US" dirty="0" smtClean="0"/>
            </a:br>
            <a:r>
              <a:rPr lang="en-US" sz="1000" dirty="0" smtClean="0">
                <a:hlinkClick r:id="rId2"/>
              </a:rPr>
              <a:t>http://www.insidehighered.com/views/2009/02/17/bell</a:t>
            </a:r>
            <a:endParaRPr lang="en-US" sz="1000" dirty="0"/>
          </a:p>
        </p:txBody>
      </p:sp>
      <p:sp>
        <p:nvSpPr>
          <p:cNvPr id="7" name="Content Placeholder 6"/>
          <p:cNvSpPr>
            <a:spLocks noGrp="1"/>
          </p:cNvSpPr>
          <p:nvPr>
            <p:ph sz="half" idx="1"/>
          </p:nvPr>
        </p:nvSpPr>
        <p:spPr>
          <a:xfrm>
            <a:off x="4282440" y="2552700"/>
            <a:ext cx="3566160" cy="3619499"/>
          </a:xfrm>
        </p:spPr>
        <p:txBody>
          <a:bodyPr>
            <a:normAutofit/>
          </a:bodyPr>
          <a:lstStyle/>
          <a:p>
            <a:r>
              <a:rPr lang="en-US" dirty="0" smtClean="0"/>
              <a:t>Solution:</a:t>
            </a:r>
          </a:p>
          <a:p>
            <a:pPr lvl="1"/>
            <a:r>
              <a:rPr lang="en-US" dirty="0" smtClean="0"/>
              <a:t>Take resources to point of need	</a:t>
            </a:r>
            <a:endParaRPr lang="en-US" sz="1400" dirty="0" smtClean="0"/>
          </a:p>
          <a:p>
            <a:pPr lvl="2"/>
            <a:r>
              <a:rPr lang="en-US" sz="1400" dirty="0" smtClean="0"/>
              <a:t>Integrate resources into online courseware</a:t>
            </a:r>
          </a:p>
          <a:p>
            <a:pPr lvl="2"/>
            <a:r>
              <a:rPr lang="en-US" sz="1400" dirty="0" smtClean="0"/>
              <a:t>Partner with / educate faculty on available resources</a:t>
            </a:r>
          </a:p>
          <a:p>
            <a:pPr lvl="1"/>
            <a:r>
              <a:rPr lang="en-US" sz="1400" dirty="0" smtClean="0"/>
              <a:t>Change purpose of website from access to resources to advertising the library place, library staff, and library services</a:t>
            </a:r>
          </a:p>
          <a:p>
            <a:pPr lvl="1"/>
            <a:endParaRPr lang="en-US" sz="1400" dirty="0"/>
          </a:p>
        </p:txBody>
      </p:sp>
      <p:sp>
        <p:nvSpPr>
          <p:cNvPr id="9" name="Content Placeholder 8"/>
          <p:cNvSpPr>
            <a:spLocks noGrp="1"/>
          </p:cNvSpPr>
          <p:nvPr>
            <p:ph sz="half" idx="14"/>
          </p:nvPr>
        </p:nvSpPr>
        <p:spPr>
          <a:xfrm>
            <a:off x="457200" y="2552700"/>
            <a:ext cx="3566160" cy="3886200"/>
          </a:xfrm>
        </p:spPr>
        <p:txBody>
          <a:bodyPr>
            <a:normAutofit/>
          </a:bodyPr>
          <a:lstStyle/>
          <a:p>
            <a:r>
              <a:rPr lang="en-US" dirty="0" smtClean="0"/>
              <a:t>Problem:</a:t>
            </a:r>
          </a:p>
          <a:p>
            <a:pPr lvl="1"/>
            <a:r>
              <a:rPr lang="en-US" dirty="0" smtClean="0"/>
              <a:t>Library website = Titanic</a:t>
            </a:r>
          </a:p>
          <a:p>
            <a:pPr lvl="2"/>
            <a:r>
              <a:rPr lang="en-US" sz="1400" dirty="0" smtClean="0"/>
              <a:t>Underused, non-intuitive</a:t>
            </a:r>
          </a:p>
          <a:p>
            <a:pPr lvl="2"/>
            <a:r>
              <a:rPr lang="en-US" sz="1400" dirty="0" smtClean="0"/>
              <a:t>Not the primary portal for researchers, despite library misconceptions</a:t>
            </a:r>
          </a:p>
          <a:p>
            <a:pPr lvl="3"/>
            <a:r>
              <a:rPr lang="en-US" sz="1400" dirty="0" smtClean="0"/>
              <a:t>Patrons have already grown accustomed to finding “work </a:t>
            </a:r>
            <a:r>
              <a:rPr lang="en-US" sz="1400" dirty="0" err="1" smtClean="0"/>
              <a:t>arounds</a:t>
            </a:r>
            <a:r>
              <a:rPr lang="en-US" sz="1400" dirty="0" smtClean="0"/>
              <a:t>” for accessing the information they need.</a:t>
            </a:r>
          </a:p>
          <a:p>
            <a:pPr lvl="2"/>
            <a:r>
              <a:rPr lang="en-US" sz="1400" dirty="0" smtClean="0"/>
              <a:t>Faculty recommendation of resources is more influential to students</a:t>
            </a:r>
          </a:p>
        </p:txBody>
      </p:sp>
      <p:sp>
        <p:nvSpPr>
          <p:cNvPr id="10" name="TextBox 9"/>
          <p:cNvSpPr txBox="1"/>
          <p:nvPr/>
        </p:nvSpPr>
        <p:spPr>
          <a:xfrm>
            <a:off x="624754" y="545068"/>
            <a:ext cx="2223221" cy="369332"/>
          </a:xfrm>
          <a:prstGeom prst="rect">
            <a:avLst/>
          </a:prstGeom>
          <a:noFill/>
        </p:spPr>
        <p:txBody>
          <a:bodyPr wrap="square" rtlCol="0">
            <a:spAutoFit/>
          </a:bodyPr>
          <a:lstStyle/>
          <a:p>
            <a:r>
              <a:rPr lang="en-US" dirty="0" smtClean="0"/>
              <a:t>Resource Delivery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manifesto-wordle.png"/>
          <p:cNvPicPr>
            <a:picLocks noChangeAspect="1"/>
          </p:cNvPicPr>
          <p:nvPr/>
        </p:nvPicPr>
        <p:blipFill>
          <a:blip r:embed="rId2"/>
          <a:stretch>
            <a:fillRect/>
          </a:stretch>
        </p:blipFill>
        <p:spPr>
          <a:xfrm>
            <a:off x="0" y="599749"/>
            <a:ext cx="9144000" cy="5658502"/>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r"/>
            <a:r>
              <a:rPr lang="en-US" sz="1600" dirty="0" smtClean="0"/>
              <a:t>Changes in…</a:t>
            </a:r>
            <a:r>
              <a:rPr lang="en-US" dirty="0" smtClean="0"/>
              <a:t/>
            </a:r>
            <a:br>
              <a:rPr lang="en-US" dirty="0" smtClean="0"/>
            </a:br>
            <a:r>
              <a:rPr lang="en-US" dirty="0" smtClean="0"/>
              <a:t>Resource Delivery</a:t>
            </a:r>
            <a:endParaRPr lang="en-US" dirty="0"/>
          </a:p>
        </p:txBody>
      </p:sp>
      <p:sp>
        <p:nvSpPr>
          <p:cNvPr id="8" name="Content Placeholder 7"/>
          <p:cNvSpPr>
            <a:spLocks noGrp="1"/>
          </p:cNvSpPr>
          <p:nvPr>
            <p:ph sz="half" idx="13"/>
          </p:nvPr>
        </p:nvSpPr>
        <p:spPr>
          <a:xfrm>
            <a:off x="2333625" y="3260271"/>
            <a:ext cx="4943475" cy="1635579"/>
          </a:xfrm>
          <a:solidFill>
            <a:schemeClr val="accent1">
              <a:alpha val="87000"/>
            </a:schemeClr>
          </a:solidFill>
          <a:ln>
            <a:solidFill>
              <a:schemeClr val="tx1">
                <a:lumMod val="95000"/>
                <a:lumOff val="5000"/>
              </a:schemeClr>
            </a:solidFill>
          </a:ln>
          <a:effectLst>
            <a:outerShdw blurRad="241300" dir="4740000" sx="103000" sy="103000" algn="tl" rotWithShape="0">
              <a:prstClr val="black">
                <a:alpha val="40000"/>
              </a:prstClr>
            </a:outerShdw>
          </a:effectLst>
        </p:spPr>
        <p:txBody>
          <a:bodyPr>
            <a:noAutofit/>
          </a:bodyPr>
          <a:lstStyle/>
          <a:p>
            <a:pPr algn="ctr">
              <a:buNone/>
            </a:pPr>
            <a:endParaRPr lang="en-US" sz="2400" b="1" dirty="0" smtClean="0">
              <a:solidFill>
                <a:schemeClr val="tx1"/>
              </a:solidFill>
            </a:endParaRPr>
          </a:p>
          <a:p>
            <a:pPr algn="ctr">
              <a:buNone/>
            </a:pPr>
            <a:r>
              <a:rPr lang="en-US" sz="2400" b="1" dirty="0" smtClean="0">
                <a:solidFill>
                  <a:schemeClr val="tx1"/>
                </a:solidFill>
              </a:rPr>
              <a:t>“Are libraries making the best use of today’s technology?”</a:t>
            </a:r>
          </a:p>
        </p:txBody>
      </p:sp>
      <p:sp>
        <p:nvSpPr>
          <p:cNvPr id="9" name="Content Placeholder 8"/>
          <p:cNvSpPr>
            <a:spLocks noGrp="1"/>
          </p:cNvSpPr>
          <p:nvPr>
            <p:ph sz="half" idx="14"/>
          </p:nvPr>
        </p:nvSpPr>
        <p:spPr>
          <a:xfrm>
            <a:off x="1179960" y="2626859"/>
            <a:ext cx="5075464" cy="1266824"/>
          </a:xfrm>
          <a:solidFill>
            <a:schemeClr val="bg1">
              <a:lumMod val="85000"/>
              <a:alpha val="94000"/>
            </a:schemeClr>
          </a:solidFill>
          <a:ln>
            <a:solidFill>
              <a:schemeClr val="accent1"/>
            </a:solidFill>
          </a:ln>
          <a:effectLst>
            <a:outerShdw blurRad="63500" sx="102000" sy="102000" algn="ctr" rotWithShape="0">
              <a:prstClr val="black">
                <a:alpha val="40000"/>
              </a:prstClr>
            </a:outerShdw>
          </a:effectLst>
        </p:spPr>
        <p:txBody>
          <a:bodyPr>
            <a:noAutofit/>
          </a:bodyPr>
          <a:lstStyle/>
          <a:p>
            <a:pPr algn="ctr">
              <a:spcBef>
                <a:spcPts val="0"/>
              </a:spcBef>
              <a:buNone/>
            </a:pPr>
            <a:endParaRPr lang="en-US" sz="800" b="1" dirty="0" smtClean="0"/>
          </a:p>
          <a:p>
            <a:pPr algn="ctr">
              <a:spcBef>
                <a:spcPts val="0"/>
              </a:spcBef>
              <a:buNone/>
            </a:pPr>
            <a:r>
              <a:rPr lang="en-US" sz="2000" b="1" dirty="0" smtClean="0"/>
              <a:t>“Can libraries streamline their mechanisms used to deliver and access information?”</a:t>
            </a:r>
          </a:p>
        </p:txBody>
      </p:sp>
      <p:sp>
        <p:nvSpPr>
          <p:cNvPr id="10" name="Content Placeholder 9"/>
          <p:cNvSpPr>
            <a:spLocks noGrp="1"/>
          </p:cNvSpPr>
          <p:nvPr>
            <p:ph sz="half" idx="15"/>
          </p:nvPr>
        </p:nvSpPr>
        <p:spPr>
          <a:xfrm>
            <a:off x="1838325" y="2171700"/>
            <a:ext cx="5219700" cy="533400"/>
          </a:xfrm>
        </p:spPr>
        <p:txBody>
          <a:bodyPr>
            <a:normAutofit/>
          </a:bodyPr>
          <a:lstStyle/>
          <a:p>
            <a:pPr>
              <a:buNone/>
            </a:pPr>
            <a:r>
              <a:rPr lang="en-US" i="1" dirty="0" smtClean="0">
                <a:solidFill>
                  <a:schemeClr val="tx1"/>
                </a:solidFill>
              </a:rPr>
              <a:t>El-</a:t>
            </a:r>
            <a:r>
              <a:rPr lang="en-US" i="1" dirty="0" err="1" smtClean="0">
                <a:solidFill>
                  <a:schemeClr val="tx1"/>
                </a:solidFill>
              </a:rPr>
              <a:t>sherbini</a:t>
            </a:r>
            <a:r>
              <a:rPr lang="en-US" i="1" dirty="0" smtClean="0">
                <a:solidFill>
                  <a:schemeClr val="tx1"/>
                </a:solidFill>
              </a:rPr>
              <a:t> and Wilson asked two questions:</a:t>
            </a:r>
            <a:endParaRPr lang="en-US" i="1" dirty="0">
              <a:solidFill>
                <a:schemeClr val="tx1"/>
              </a:solidFill>
            </a:endParaRPr>
          </a:p>
        </p:txBody>
      </p:sp>
      <p:sp>
        <p:nvSpPr>
          <p:cNvPr id="7" name="TextBox 6"/>
          <p:cNvSpPr txBox="1"/>
          <p:nvPr/>
        </p:nvSpPr>
        <p:spPr>
          <a:xfrm>
            <a:off x="1179960" y="5038725"/>
            <a:ext cx="6864380" cy="1415772"/>
          </a:xfrm>
          <a:prstGeom prst="rect">
            <a:avLst/>
          </a:prstGeom>
          <a:noFill/>
        </p:spPr>
        <p:txBody>
          <a:bodyPr wrap="none" rtlCol="0">
            <a:spAutoFit/>
          </a:bodyPr>
          <a:lstStyle/>
          <a:p>
            <a:pPr algn="ctr"/>
            <a:r>
              <a:rPr lang="en-US" dirty="0" smtClean="0"/>
              <a:t>In other words…</a:t>
            </a:r>
          </a:p>
          <a:p>
            <a:pPr algn="ctr"/>
            <a:r>
              <a:rPr lang="en-US" dirty="0" smtClean="0"/>
              <a:t>  </a:t>
            </a:r>
          </a:p>
          <a:p>
            <a:r>
              <a:rPr lang="en-US" b="1" dirty="0" smtClean="0">
                <a:effectLst>
                  <a:outerShdw algn="ctr" rotWithShape="0">
                    <a:prstClr val="black">
                      <a:alpha val="40000"/>
                    </a:prstClr>
                  </a:outerShdw>
                </a:effectLst>
              </a:rPr>
              <a:t>Can libraries deliver their content where the user already is?</a:t>
            </a:r>
          </a:p>
          <a:p>
            <a:endParaRPr lang="en-US" sz="800" b="1" dirty="0" smtClean="0">
              <a:effectLst>
                <a:outerShdw algn="ctr" rotWithShape="0">
                  <a:prstClr val="black">
                    <a:alpha val="40000"/>
                  </a:prstClr>
                </a:outerShdw>
              </a:effectLst>
            </a:endParaRPr>
          </a:p>
          <a:p>
            <a:pPr algn="ctr"/>
            <a:r>
              <a:rPr lang="en-US" sz="2400" b="1" dirty="0" smtClean="0">
                <a:solidFill>
                  <a:schemeClr val="accent1"/>
                </a:solidFill>
                <a:effectLst>
                  <a:outerShdw algn="ctr" rotWithShape="0">
                    <a:prstClr val="black">
                      <a:alpha val="40000"/>
                    </a:prstClr>
                  </a:outerShdw>
                </a:effectLst>
              </a:rPr>
              <a:t>Google</a:t>
            </a:r>
            <a:endParaRPr lang="en-US" sz="2400" b="1" dirty="0">
              <a:solidFill>
                <a:schemeClr val="accent1"/>
              </a:solidFill>
              <a:effectLst>
                <a:outerShdw algn="ctr" rotWithShape="0">
                  <a:prstClr val="black">
                    <a:alpha val="40000"/>
                  </a:prstClr>
                </a:outerShdw>
              </a:effectLst>
            </a:endParaRPr>
          </a:p>
        </p:txBody>
      </p:sp>
      <p:pic>
        <p:nvPicPr>
          <p:cNvPr id="1026" name="Picture 2"/>
          <p:cNvPicPr>
            <a:picLocks noChangeAspect="1" noChangeArrowheads="1"/>
          </p:cNvPicPr>
          <p:nvPr/>
        </p:nvPicPr>
        <p:blipFill>
          <a:blip r:embed="rId2"/>
          <a:srcRect/>
          <a:stretch>
            <a:fillRect/>
          </a:stretch>
        </p:blipFill>
        <p:spPr bwMode="auto">
          <a:xfrm>
            <a:off x="3609975" y="5940358"/>
            <a:ext cx="1952625" cy="7782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Landing Users</a:t>
            </a:r>
            <a:endParaRPr lang="en-US" dirty="0"/>
          </a:p>
        </p:txBody>
      </p:sp>
      <p:sp>
        <p:nvSpPr>
          <p:cNvPr id="3" name="Content Placeholder 2"/>
          <p:cNvSpPr>
            <a:spLocks noGrp="1"/>
          </p:cNvSpPr>
          <p:nvPr>
            <p:ph idx="1"/>
          </p:nvPr>
        </p:nvSpPr>
        <p:spPr>
          <a:xfrm>
            <a:off x="705224" y="2311400"/>
            <a:ext cx="6508377" cy="3916363"/>
          </a:xfrm>
        </p:spPr>
        <p:txBody>
          <a:bodyPr/>
          <a:lstStyle/>
          <a:p>
            <a:pPr marL="228600" lvl="1">
              <a:spcBef>
                <a:spcPts val="1800"/>
              </a:spcBef>
              <a:buClr>
                <a:schemeClr val="accent1"/>
              </a:buClr>
            </a:pPr>
            <a:r>
              <a:rPr lang="en-US" sz="2400" i="1" dirty="0" smtClean="0">
                <a:solidFill>
                  <a:srgbClr val="0000FF"/>
                </a:solidFill>
              </a:rPr>
              <a:t>Library-sponsored content is shrinking in relative terms and it will become more difficult to find as users land where the search engines take them, not where librarians think they “ought” to land.</a:t>
            </a:r>
          </a:p>
          <a:p>
            <a:pPr marL="457200" lvl="2">
              <a:spcBef>
                <a:spcPts val="1800"/>
              </a:spcBef>
            </a:pPr>
            <a:r>
              <a:rPr lang="en-US" dirty="0" smtClean="0">
                <a:solidFill>
                  <a:schemeClr val="tx1"/>
                </a:solidFill>
              </a:rPr>
              <a:t>Information </a:t>
            </a:r>
            <a:r>
              <a:rPr lang="en-US" dirty="0" err="1" smtClean="0">
                <a:solidFill>
                  <a:schemeClr val="tx1"/>
                </a:solidFill>
              </a:rPr>
              <a:t>Behaviour</a:t>
            </a:r>
            <a:r>
              <a:rPr lang="en-US" dirty="0" smtClean="0">
                <a:solidFill>
                  <a:schemeClr val="tx1"/>
                </a:solidFill>
              </a:rPr>
              <a:t> of of the Future (2008)</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r"/>
            <a:r>
              <a:rPr lang="en-US" sz="1400" dirty="0" smtClean="0"/>
              <a:t>El-</a:t>
            </a:r>
            <a:r>
              <a:rPr lang="en-US" sz="1400" dirty="0" err="1" smtClean="0"/>
              <a:t>Sherbini</a:t>
            </a:r>
            <a:r>
              <a:rPr lang="en-US" sz="1400" dirty="0" smtClean="0"/>
              <a:t> and Wilson</a:t>
            </a:r>
            <a:br>
              <a:rPr lang="en-US" sz="1400" dirty="0" smtClean="0"/>
            </a:br>
            <a:r>
              <a:rPr lang="en-US" sz="1400" dirty="0" smtClean="0"/>
              <a:t/>
            </a:r>
            <a:br>
              <a:rPr lang="en-US" sz="1400" dirty="0" smtClean="0"/>
            </a:br>
            <a:r>
              <a:rPr lang="en-US" sz="3200" b="1" dirty="0" smtClean="0"/>
              <a:t> Scenario 1:  </a:t>
            </a:r>
            <a:r>
              <a:rPr lang="en-US" sz="3200" b="1" dirty="0" err="1" smtClean="0"/>
              <a:t>OPAC</a:t>
            </a:r>
            <a:r>
              <a:rPr lang="en-US" sz="3200" b="1" dirty="0" smtClean="0"/>
              <a:t>/Repository/Search Engines</a:t>
            </a:r>
            <a:r>
              <a:rPr lang="en-US" sz="1400" dirty="0" smtClean="0"/>
              <a:t/>
            </a:r>
            <a:br>
              <a:rPr lang="en-US" sz="1400" dirty="0" smtClean="0"/>
            </a:br>
            <a:endParaRPr lang="en-US" sz="1400" dirty="0"/>
          </a:p>
        </p:txBody>
      </p:sp>
      <p:graphicFrame>
        <p:nvGraphicFramePr>
          <p:cNvPr id="11" name="Content Placeholder 10"/>
          <p:cNvGraphicFramePr>
            <a:graphicFrameLocks noGrp="1"/>
          </p:cNvGraphicFramePr>
          <p:nvPr>
            <p:ph sz="half" idx="1"/>
          </p:nvPr>
        </p:nvGraphicFramePr>
        <p:xfrm>
          <a:off x="859972" y="2928256"/>
          <a:ext cx="7750627" cy="3415394"/>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9" name="Content Placeholder 8"/>
          <p:cNvSpPr>
            <a:spLocks noGrp="1"/>
          </p:cNvSpPr>
          <p:nvPr>
            <p:ph sz="half" idx="14"/>
          </p:nvPr>
        </p:nvSpPr>
        <p:spPr>
          <a:xfrm>
            <a:off x="457200" y="1915885"/>
            <a:ext cx="7565571" cy="1012371"/>
          </a:xfrm>
        </p:spPr>
        <p:txBody>
          <a:bodyPr>
            <a:normAutofit/>
          </a:bodyPr>
          <a:lstStyle/>
          <a:p>
            <a:pPr>
              <a:spcBef>
                <a:spcPts val="600"/>
              </a:spcBef>
            </a:pPr>
            <a:r>
              <a:rPr lang="en-US" sz="1600" dirty="0" smtClean="0"/>
              <a:t>Export </a:t>
            </a:r>
            <a:r>
              <a:rPr lang="en-US" sz="1600" dirty="0" err="1" smtClean="0"/>
              <a:t>OPAC</a:t>
            </a:r>
            <a:r>
              <a:rPr lang="en-US" sz="1600" dirty="0" smtClean="0"/>
              <a:t> bib records into repository to make accessible to search engines</a:t>
            </a:r>
          </a:p>
          <a:p>
            <a:pPr>
              <a:spcBef>
                <a:spcPts val="600"/>
              </a:spcBef>
            </a:pPr>
            <a:r>
              <a:rPr lang="en-US" sz="1600" dirty="0" smtClean="0"/>
              <a:t>Maintain local </a:t>
            </a:r>
            <a:r>
              <a:rPr lang="en-US" sz="1600" dirty="0" err="1" smtClean="0"/>
              <a:t>OPAC</a:t>
            </a:r>
            <a:r>
              <a:rPr lang="en-US" sz="1600" dirty="0" smtClean="0"/>
              <a:t> for in-house purposes</a:t>
            </a:r>
          </a:p>
          <a:p>
            <a:endParaRPr lang="en-US" dirty="0" smtClean="0"/>
          </a:p>
        </p:txBody>
      </p:sp>
      <p:sp>
        <p:nvSpPr>
          <p:cNvPr id="5" name="TextBox 4"/>
          <p:cNvSpPr txBox="1"/>
          <p:nvPr/>
        </p:nvSpPr>
        <p:spPr>
          <a:xfrm>
            <a:off x="624754" y="545068"/>
            <a:ext cx="2223221" cy="369332"/>
          </a:xfrm>
          <a:prstGeom prst="rect">
            <a:avLst/>
          </a:prstGeom>
          <a:noFill/>
        </p:spPr>
        <p:txBody>
          <a:bodyPr wrap="square" rtlCol="0">
            <a:spAutoFit/>
          </a:bodyPr>
          <a:lstStyle/>
          <a:p>
            <a:r>
              <a:rPr lang="en-US" dirty="0" smtClean="0"/>
              <a:t>Resource Delivery</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r"/>
            <a:r>
              <a:rPr lang="en-US" sz="1400" dirty="0" smtClean="0"/>
              <a:t>El-</a:t>
            </a:r>
            <a:r>
              <a:rPr lang="en-US" sz="1400" dirty="0" err="1" smtClean="0"/>
              <a:t>Sherbini</a:t>
            </a:r>
            <a:r>
              <a:rPr lang="en-US" sz="1400" dirty="0" smtClean="0"/>
              <a:t> and Wilson</a:t>
            </a:r>
            <a:br>
              <a:rPr lang="en-US" sz="1400" dirty="0" smtClean="0"/>
            </a:br>
            <a:r>
              <a:rPr lang="en-US" sz="1400" dirty="0" smtClean="0"/>
              <a:t/>
            </a:r>
            <a:br>
              <a:rPr lang="en-US" sz="1400" dirty="0" smtClean="0"/>
            </a:br>
            <a:r>
              <a:rPr lang="en-US" sz="3200" b="1" dirty="0" smtClean="0"/>
              <a:t> Scenario 2:  Consortia/</a:t>
            </a:r>
            <a:r>
              <a:rPr lang="en-US" sz="3200" b="1" dirty="0" err="1" smtClean="0"/>
              <a:t>WorldCat</a:t>
            </a:r>
            <a:r>
              <a:rPr lang="en-US" sz="3200" b="1" dirty="0" smtClean="0"/>
              <a:t>/Search Engines </a:t>
            </a:r>
            <a:r>
              <a:rPr lang="en-US" sz="1400" dirty="0" smtClean="0"/>
              <a:t/>
            </a:r>
            <a:br>
              <a:rPr lang="en-US" sz="1400" dirty="0" smtClean="0"/>
            </a:br>
            <a:endParaRPr lang="en-US" sz="1400" dirty="0"/>
          </a:p>
        </p:txBody>
      </p:sp>
      <p:graphicFrame>
        <p:nvGraphicFramePr>
          <p:cNvPr id="11" name="Content Placeholder 10"/>
          <p:cNvGraphicFramePr>
            <a:graphicFrameLocks noGrp="1"/>
          </p:cNvGraphicFramePr>
          <p:nvPr>
            <p:ph sz="half" idx="1"/>
          </p:nvPr>
        </p:nvGraphicFramePr>
        <p:xfrm>
          <a:off x="598715" y="2819400"/>
          <a:ext cx="5932714" cy="332581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9" name="Content Placeholder 8"/>
          <p:cNvSpPr>
            <a:spLocks noGrp="1"/>
          </p:cNvSpPr>
          <p:nvPr>
            <p:ph sz="half" idx="14"/>
          </p:nvPr>
        </p:nvSpPr>
        <p:spPr>
          <a:xfrm>
            <a:off x="457199" y="2070665"/>
            <a:ext cx="7141030" cy="757238"/>
          </a:xfrm>
        </p:spPr>
        <p:txBody>
          <a:bodyPr>
            <a:normAutofit fontScale="92500" lnSpcReduction="20000"/>
          </a:bodyPr>
          <a:lstStyle/>
          <a:p>
            <a:r>
              <a:rPr lang="en-US" dirty="0" smtClean="0"/>
              <a:t>Eliminate local </a:t>
            </a:r>
            <a:r>
              <a:rPr lang="en-US" dirty="0" err="1" smtClean="0"/>
              <a:t>OPAC</a:t>
            </a:r>
            <a:r>
              <a:rPr lang="en-US" dirty="0" smtClean="0"/>
              <a:t> in favor of consortium-level </a:t>
            </a:r>
            <a:r>
              <a:rPr lang="en-US" dirty="0" err="1" smtClean="0"/>
              <a:t>OPAC</a:t>
            </a:r>
            <a:endParaRPr lang="en-US" dirty="0" smtClean="0"/>
          </a:p>
          <a:p>
            <a:r>
              <a:rPr lang="en-US" dirty="0" smtClean="0"/>
              <a:t>Use </a:t>
            </a:r>
            <a:r>
              <a:rPr lang="en-US" dirty="0" err="1" smtClean="0"/>
              <a:t>OCLC</a:t>
            </a:r>
            <a:r>
              <a:rPr lang="en-US" dirty="0" smtClean="0"/>
              <a:t> </a:t>
            </a:r>
            <a:r>
              <a:rPr lang="en-US" dirty="0" err="1" smtClean="0"/>
              <a:t>WorldCat</a:t>
            </a:r>
            <a:r>
              <a:rPr lang="en-US" dirty="0" smtClean="0"/>
              <a:t> to make records searchable on Internet</a:t>
            </a:r>
          </a:p>
          <a:p>
            <a:endParaRPr lang="en-US" dirty="0" smtClean="0"/>
          </a:p>
        </p:txBody>
      </p:sp>
      <p:graphicFrame>
        <p:nvGraphicFramePr>
          <p:cNvPr id="7" name="Content Placeholder 10"/>
          <p:cNvGraphicFramePr>
            <a:graphicFrameLocks noGrp="1"/>
          </p:cNvGraphicFramePr>
          <p:nvPr>
            <p:ph sz="half" idx="1"/>
          </p:nvPr>
        </p:nvGraphicFramePr>
        <p:xfrm>
          <a:off x="859534" y="2926084"/>
          <a:ext cx="7754112" cy="3419856"/>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624754" y="545068"/>
            <a:ext cx="2223221" cy="369332"/>
          </a:xfrm>
          <a:prstGeom prst="rect">
            <a:avLst/>
          </a:prstGeom>
          <a:noFill/>
        </p:spPr>
        <p:txBody>
          <a:bodyPr wrap="square" rtlCol="0">
            <a:spAutoFit/>
          </a:bodyPr>
          <a:lstStyle/>
          <a:p>
            <a:r>
              <a:rPr lang="en-US" dirty="0" smtClean="0"/>
              <a:t>Resource Delivery</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r"/>
            <a:r>
              <a:rPr lang="en-US" sz="1400" dirty="0" smtClean="0"/>
              <a:t>El-</a:t>
            </a:r>
            <a:r>
              <a:rPr lang="en-US" sz="1400" dirty="0" err="1" smtClean="0"/>
              <a:t>Sherbini</a:t>
            </a:r>
            <a:r>
              <a:rPr lang="en-US" sz="1400" dirty="0" smtClean="0"/>
              <a:t> and Wilson</a:t>
            </a:r>
            <a:br>
              <a:rPr lang="en-US" sz="1400" dirty="0" smtClean="0"/>
            </a:br>
            <a:r>
              <a:rPr lang="en-US" sz="1400" dirty="0" smtClean="0"/>
              <a:t/>
            </a:r>
            <a:br>
              <a:rPr lang="en-US" sz="1400" dirty="0" smtClean="0"/>
            </a:br>
            <a:r>
              <a:rPr lang="en-US" sz="3200" b="1" dirty="0" smtClean="0"/>
              <a:t> Scenario 3:  </a:t>
            </a:r>
            <a:br>
              <a:rPr lang="en-US" sz="3200" b="1" dirty="0" smtClean="0"/>
            </a:br>
            <a:r>
              <a:rPr lang="en-US" sz="3200" b="1" dirty="0" err="1" smtClean="0"/>
              <a:t>WorldCat</a:t>
            </a:r>
            <a:r>
              <a:rPr lang="en-US" sz="3200" b="1" dirty="0" smtClean="0"/>
              <a:t>/Search Engines </a:t>
            </a:r>
            <a:r>
              <a:rPr lang="en-US" sz="1400" dirty="0" smtClean="0"/>
              <a:t/>
            </a:r>
            <a:br>
              <a:rPr lang="en-US" sz="1400" dirty="0" smtClean="0"/>
            </a:br>
            <a:endParaRPr lang="en-US" sz="1400" dirty="0"/>
          </a:p>
        </p:txBody>
      </p:sp>
      <p:graphicFrame>
        <p:nvGraphicFramePr>
          <p:cNvPr id="11" name="Content Placeholder 10"/>
          <p:cNvGraphicFramePr>
            <a:graphicFrameLocks noGrp="1"/>
          </p:cNvGraphicFramePr>
          <p:nvPr>
            <p:ph sz="half" idx="1"/>
          </p:nvPr>
        </p:nvGraphicFramePr>
        <p:xfrm>
          <a:off x="598715" y="2819400"/>
          <a:ext cx="5932714" cy="332581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9" name="Content Placeholder 8"/>
          <p:cNvSpPr>
            <a:spLocks noGrp="1"/>
          </p:cNvSpPr>
          <p:nvPr>
            <p:ph sz="half" idx="14"/>
          </p:nvPr>
        </p:nvSpPr>
        <p:spPr>
          <a:xfrm>
            <a:off x="457199" y="2070665"/>
            <a:ext cx="7141030" cy="757238"/>
          </a:xfrm>
        </p:spPr>
        <p:txBody>
          <a:bodyPr>
            <a:normAutofit fontScale="92500" lnSpcReduction="20000"/>
          </a:bodyPr>
          <a:lstStyle/>
          <a:p>
            <a:r>
              <a:rPr lang="en-US" dirty="0" smtClean="0"/>
              <a:t>Eliminate local </a:t>
            </a:r>
            <a:r>
              <a:rPr lang="en-US" dirty="0" err="1" smtClean="0"/>
              <a:t>OPAC</a:t>
            </a:r>
            <a:r>
              <a:rPr lang="en-US" dirty="0" smtClean="0"/>
              <a:t> in favor of </a:t>
            </a:r>
            <a:r>
              <a:rPr lang="en-US" dirty="0" err="1" smtClean="0"/>
              <a:t>WorldCat</a:t>
            </a:r>
            <a:endParaRPr lang="en-US" dirty="0" smtClean="0"/>
          </a:p>
          <a:p>
            <a:r>
              <a:rPr lang="en-US" dirty="0" smtClean="0"/>
              <a:t>Use </a:t>
            </a:r>
            <a:r>
              <a:rPr lang="en-US" dirty="0" err="1" smtClean="0"/>
              <a:t>OCLC</a:t>
            </a:r>
            <a:r>
              <a:rPr lang="en-US" dirty="0" smtClean="0"/>
              <a:t> </a:t>
            </a:r>
            <a:r>
              <a:rPr lang="en-US" dirty="0" err="1" smtClean="0"/>
              <a:t>WorldCat</a:t>
            </a:r>
            <a:r>
              <a:rPr lang="en-US" dirty="0" smtClean="0"/>
              <a:t> to make records searchable on Internet</a:t>
            </a:r>
          </a:p>
          <a:p>
            <a:endParaRPr lang="en-US" dirty="0" smtClean="0"/>
          </a:p>
        </p:txBody>
      </p:sp>
      <p:graphicFrame>
        <p:nvGraphicFramePr>
          <p:cNvPr id="7" name="Content Placeholder 10"/>
          <p:cNvGraphicFramePr>
            <a:graphicFrameLocks noGrp="1"/>
          </p:cNvGraphicFramePr>
          <p:nvPr>
            <p:ph sz="half" idx="1"/>
          </p:nvPr>
        </p:nvGraphicFramePr>
        <p:xfrm>
          <a:off x="859536" y="2926080"/>
          <a:ext cx="7754112" cy="3419856"/>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624754" y="545068"/>
            <a:ext cx="2223221" cy="369332"/>
          </a:xfrm>
          <a:prstGeom prst="rect">
            <a:avLst/>
          </a:prstGeom>
          <a:noFill/>
        </p:spPr>
        <p:txBody>
          <a:bodyPr wrap="square" rtlCol="0">
            <a:spAutoFit/>
          </a:bodyPr>
          <a:lstStyle/>
          <a:p>
            <a:r>
              <a:rPr lang="en-US" dirty="0" smtClean="0"/>
              <a:t>Resource Delivery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r"/>
            <a:r>
              <a:rPr lang="en-US" sz="1400" dirty="0" smtClean="0"/>
              <a:t>El-</a:t>
            </a:r>
            <a:r>
              <a:rPr lang="en-US" sz="1400" dirty="0" err="1" smtClean="0"/>
              <a:t>Sherbini</a:t>
            </a:r>
            <a:r>
              <a:rPr lang="en-US" sz="1400" dirty="0" smtClean="0"/>
              <a:t> and Wilson</a:t>
            </a:r>
            <a:br>
              <a:rPr lang="en-US" sz="1400" dirty="0" smtClean="0"/>
            </a:br>
            <a:r>
              <a:rPr lang="en-US" sz="1400" dirty="0" smtClean="0"/>
              <a:t/>
            </a:r>
            <a:br>
              <a:rPr lang="en-US" sz="1400" dirty="0" smtClean="0"/>
            </a:br>
            <a:r>
              <a:rPr lang="en-US" sz="3200" b="1" dirty="0" smtClean="0"/>
              <a:t> Scenario 4:  </a:t>
            </a:r>
            <a:br>
              <a:rPr lang="en-US" sz="3200" b="1" dirty="0" smtClean="0"/>
            </a:br>
            <a:r>
              <a:rPr lang="en-US" sz="3200" b="1" dirty="0" smtClean="0"/>
              <a:t> Local </a:t>
            </a:r>
            <a:r>
              <a:rPr lang="en-US" sz="3200" b="1" dirty="0" err="1" smtClean="0"/>
              <a:t>OPAC</a:t>
            </a:r>
            <a:r>
              <a:rPr lang="en-US" sz="3200" b="1" dirty="0" smtClean="0"/>
              <a:t>/Search Engines </a:t>
            </a:r>
            <a:r>
              <a:rPr lang="en-US" sz="1400" dirty="0" smtClean="0"/>
              <a:t/>
            </a:r>
            <a:br>
              <a:rPr lang="en-US" sz="1400" dirty="0" smtClean="0"/>
            </a:br>
            <a:endParaRPr lang="en-US" sz="1400" dirty="0"/>
          </a:p>
        </p:txBody>
      </p:sp>
      <p:graphicFrame>
        <p:nvGraphicFramePr>
          <p:cNvPr id="11" name="Content Placeholder 10"/>
          <p:cNvGraphicFramePr>
            <a:graphicFrameLocks noGrp="1"/>
          </p:cNvGraphicFramePr>
          <p:nvPr>
            <p:ph sz="half" idx="1"/>
          </p:nvPr>
        </p:nvGraphicFramePr>
        <p:xfrm>
          <a:off x="598715" y="2828099"/>
          <a:ext cx="5932714" cy="332581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9" name="Content Placeholder 8"/>
          <p:cNvSpPr>
            <a:spLocks noGrp="1"/>
          </p:cNvSpPr>
          <p:nvPr>
            <p:ph sz="half" idx="14"/>
          </p:nvPr>
        </p:nvSpPr>
        <p:spPr>
          <a:xfrm>
            <a:off x="457199" y="2070665"/>
            <a:ext cx="7534276" cy="757238"/>
          </a:xfrm>
        </p:spPr>
        <p:txBody>
          <a:bodyPr>
            <a:normAutofit fontScale="92500" lnSpcReduction="20000"/>
          </a:bodyPr>
          <a:lstStyle/>
          <a:p>
            <a:r>
              <a:rPr lang="en-US" dirty="0" smtClean="0"/>
              <a:t>Eliminate use of </a:t>
            </a:r>
            <a:r>
              <a:rPr lang="en-US" dirty="0" err="1" smtClean="0"/>
              <a:t>OCLC</a:t>
            </a:r>
            <a:endParaRPr lang="en-US" dirty="0" smtClean="0"/>
          </a:p>
          <a:p>
            <a:r>
              <a:rPr lang="en-US" dirty="0" smtClean="0"/>
              <a:t>Search Internet for records to download and edit for local </a:t>
            </a:r>
            <a:r>
              <a:rPr lang="en-US" dirty="0" err="1" smtClean="0"/>
              <a:t>OPAC</a:t>
            </a:r>
            <a:endParaRPr lang="en-US" dirty="0" smtClean="0"/>
          </a:p>
          <a:p>
            <a:endParaRPr lang="en-US" dirty="0" smtClean="0"/>
          </a:p>
        </p:txBody>
      </p:sp>
      <p:graphicFrame>
        <p:nvGraphicFramePr>
          <p:cNvPr id="7" name="Content Placeholder 10"/>
          <p:cNvGraphicFramePr>
            <a:graphicFrameLocks noGrp="1"/>
          </p:cNvGraphicFramePr>
          <p:nvPr>
            <p:ph sz="half" idx="1"/>
          </p:nvPr>
        </p:nvGraphicFramePr>
        <p:xfrm>
          <a:off x="859536" y="2926080"/>
          <a:ext cx="7754112" cy="3419856"/>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sp>
        <p:nvSpPr>
          <p:cNvPr id="8" name="TextBox 7"/>
          <p:cNvSpPr txBox="1"/>
          <p:nvPr/>
        </p:nvSpPr>
        <p:spPr>
          <a:xfrm>
            <a:off x="624754" y="545068"/>
            <a:ext cx="2223221" cy="369332"/>
          </a:xfrm>
          <a:prstGeom prst="rect">
            <a:avLst/>
          </a:prstGeom>
          <a:noFill/>
        </p:spPr>
        <p:txBody>
          <a:bodyPr wrap="square" rtlCol="0">
            <a:spAutoFit/>
          </a:bodyPr>
          <a:lstStyle/>
          <a:p>
            <a:r>
              <a:rPr lang="en-US" dirty="0" smtClean="0"/>
              <a:t>Resource Delivery</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a:xfrm>
            <a:off x="239487" y="914400"/>
            <a:ext cx="7609114" cy="1143000"/>
          </a:xfrm>
        </p:spPr>
        <p:txBody>
          <a:bodyPr/>
          <a:lstStyle/>
          <a:p>
            <a:pPr algn="r"/>
            <a:r>
              <a:rPr lang="en-US" sz="1400" dirty="0" smtClean="0"/>
              <a:t>El-</a:t>
            </a:r>
            <a:r>
              <a:rPr lang="en-US" sz="1400" dirty="0" err="1" smtClean="0"/>
              <a:t>Sherbini</a:t>
            </a:r>
            <a:r>
              <a:rPr lang="en-US" sz="1400" dirty="0" smtClean="0"/>
              <a:t> and Wilson</a:t>
            </a:r>
            <a:br>
              <a:rPr lang="en-US" sz="1400" dirty="0" smtClean="0"/>
            </a:br>
            <a:r>
              <a:rPr lang="en-US" sz="1400" dirty="0" smtClean="0"/>
              <a:t/>
            </a:r>
            <a:br>
              <a:rPr lang="en-US" sz="1400" dirty="0" smtClean="0"/>
            </a:br>
            <a:r>
              <a:rPr lang="en-US" sz="3200" b="1" dirty="0" smtClean="0"/>
              <a:t> Scenario 5:  </a:t>
            </a:r>
            <a:br>
              <a:rPr lang="en-US" sz="3200" b="1" dirty="0" smtClean="0"/>
            </a:br>
            <a:r>
              <a:rPr lang="en-US" sz="3200" b="1" dirty="0" smtClean="0"/>
              <a:t> </a:t>
            </a:r>
            <a:r>
              <a:rPr lang="en-US" sz="2400" b="1" dirty="0" err="1" smtClean="0"/>
              <a:t>OPACs</a:t>
            </a:r>
            <a:r>
              <a:rPr lang="en-US" sz="2400" b="1" dirty="0" smtClean="0"/>
              <a:t>/</a:t>
            </a:r>
            <a:r>
              <a:rPr lang="en-US" sz="2400" b="1" dirty="0" err="1" smtClean="0"/>
              <a:t>WorldCat</a:t>
            </a:r>
            <a:r>
              <a:rPr lang="en-US" sz="2400" b="1" dirty="0" smtClean="0"/>
              <a:t>/Search Engines-print materials/</a:t>
            </a:r>
            <a:br>
              <a:rPr lang="en-US" sz="2400" b="1" dirty="0" smtClean="0"/>
            </a:br>
            <a:r>
              <a:rPr lang="en-US" sz="2400" b="1" dirty="0" smtClean="0"/>
              <a:t>Search Engines-digital material </a:t>
            </a:r>
            <a:endParaRPr lang="en-US" sz="2400" dirty="0"/>
          </a:p>
        </p:txBody>
      </p:sp>
      <p:graphicFrame>
        <p:nvGraphicFramePr>
          <p:cNvPr id="11" name="Content Placeholder 10"/>
          <p:cNvGraphicFramePr>
            <a:graphicFrameLocks noGrp="1"/>
          </p:cNvGraphicFramePr>
          <p:nvPr>
            <p:ph sz="half" idx="1"/>
          </p:nvPr>
        </p:nvGraphicFramePr>
        <p:xfrm>
          <a:off x="598715" y="2819400"/>
          <a:ext cx="5932714" cy="3325813"/>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8" name="Content Placeholder 7"/>
          <p:cNvSpPr>
            <a:spLocks noGrp="1"/>
          </p:cNvSpPr>
          <p:nvPr>
            <p:ph sz="half" idx="13"/>
          </p:nvPr>
        </p:nvSpPr>
        <p:spPr>
          <a:xfrm>
            <a:off x="6531428" y="2449285"/>
            <a:ext cx="2329544" cy="1654630"/>
          </a:xfrm>
          <a:effectLst>
            <a:outerShdw blurRad="50800" dist="38100" dir="2700000" algn="tl" rotWithShape="0">
              <a:schemeClr val="bg1">
                <a:lumMod val="75000"/>
                <a:alpha val="40000"/>
              </a:schemeClr>
            </a:outerShdw>
          </a:effectLst>
        </p:spPr>
        <p:txBody>
          <a:bodyPr/>
          <a:lstStyle/>
          <a:p>
            <a:pPr>
              <a:buNone/>
            </a:pPr>
            <a:endParaRPr lang="en-US" dirty="0" smtClean="0"/>
          </a:p>
          <a:p>
            <a:r>
              <a:rPr lang="en-US" dirty="0" smtClean="0">
                <a:effectLst>
                  <a:outerShdw blurRad="50800" dist="50800" dir="5400000" algn="ctr" rotWithShape="0">
                    <a:schemeClr val="bg1">
                      <a:lumMod val="65000"/>
                    </a:schemeClr>
                  </a:outerShdw>
                </a:effectLst>
              </a:rPr>
              <a:t>Advantages?</a:t>
            </a:r>
          </a:p>
          <a:p>
            <a:r>
              <a:rPr lang="en-US" dirty="0" smtClean="0">
                <a:effectLst>
                  <a:outerShdw blurRad="50800" dist="50800" dir="5400000" algn="ctr" rotWithShape="0">
                    <a:schemeClr val="bg1">
                      <a:lumMod val="65000"/>
                    </a:schemeClr>
                  </a:outerShdw>
                </a:effectLst>
              </a:rPr>
              <a:t>Disadvantages</a:t>
            </a:r>
            <a:r>
              <a:rPr lang="en-US" dirty="0" smtClean="0"/>
              <a:t>?</a:t>
            </a:r>
            <a:endParaRPr lang="en-US" dirty="0"/>
          </a:p>
        </p:txBody>
      </p:sp>
      <p:sp>
        <p:nvSpPr>
          <p:cNvPr id="9" name="Content Placeholder 8"/>
          <p:cNvSpPr>
            <a:spLocks noGrp="1"/>
          </p:cNvSpPr>
          <p:nvPr>
            <p:ph sz="half" idx="14"/>
          </p:nvPr>
        </p:nvSpPr>
        <p:spPr>
          <a:xfrm>
            <a:off x="457199" y="2070664"/>
            <a:ext cx="7141030" cy="992575"/>
          </a:xfrm>
        </p:spPr>
        <p:txBody>
          <a:bodyPr>
            <a:normAutofit fontScale="77500" lnSpcReduction="20000"/>
          </a:bodyPr>
          <a:lstStyle/>
          <a:p>
            <a:r>
              <a:rPr lang="en-US" sz="2200" dirty="0" smtClean="0"/>
              <a:t>Use </a:t>
            </a:r>
            <a:r>
              <a:rPr lang="en-US" sz="2200" dirty="0" err="1" smtClean="0"/>
              <a:t>OPAC</a:t>
            </a:r>
            <a:r>
              <a:rPr lang="en-US" sz="2200" dirty="0" smtClean="0"/>
              <a:t> for cataloging print material (holdings displayed in </a:t>
            </a:r>
            <a:r>
              <a:rPr lang="en-US" sz="2200" dirty="0" err="1" smtClean="0"/>
              <a:t>WorldCat</a:t>
            </a:r>
            <a:r>
              <a:rPr lang="en-US" sz="2200" dirty="0" smtClean="0"/>
              <a:t>);   and use repositories for cataloging digital material</a:t>
            </a:r>
          </a:p>
          <a:p>
            <a:r>
              <a:rPr lang="en-US" sz="2200" dirty="0" smtClean="0"/>
              <a:t>Eliminate duplication from one database to the other</a:t>
            </a:r>
          </a:p>
          <a:p>
            <a:endParaRPr lang="en-US" dirty="0" smtClean="0"/>
          </a:p>
        </p:txBody>
      </p:sp>
      <p:graphicFrame>
        <p:nvGraphicFramePr>
          <p:cNvPr id="7" name="Content Placeholder 10"/>
          <p:cNvGraphicFramePr>
            <a:graphicFrameLocks noGrp="1"/>
          </p:cNvGraphicFramePr>
          <p:nvPr>
            <p:ph sz="half" idx="1"/>
          </p:nvPr>
        </p:nvGraphicFramePr>
        <p:xfrm>
          <a:off x="859536" y="3063240"/>
          <a:ext cx="5669280" cy="3090672"/>
        </p:xfrm>
        <a:graphic>
          <a:graphicData uri="http://schemas.openxmlformats.org/drawingml/2006/diagram">
            <a:relIds xmlns:dgm="http://schemas.openxmlformats.org/drawingml/2006/diagram" xmlns:r="http://schemas.openxmlformats.org/officeDocument/2006/relationships" r:dm="rId7" r:lo="rId8" r:qs="rId9" r:cs="rId10"/>
          </a:graphicData>
        </a:graphic>
      </p:graphicFrame>
      <p:sp>
        <p:nvSpPr>
          <p:cNvPr id="10" name="TextBox 9"/>
          <p:cNvSpPr txBox="1"/>
          <p:nvPr/>
        </p:nvSpPr>
        <p:spPr>
          <a:xfrm>
            <a:off x="1743074" y="4543425"/>
            <a:ext cx="1162051" cy="646331"/>
          </a:xfrm>
          <a:prstGeom prst="rect">
            <a:avLst/>
          </a:prstGeom>
          <a:noFill/>
        </p:spPr>
        <p:txBody>
          <a:bodyPr wrap="square" rtlCol="0">
            <a:spAutoFit/>
          </a:bodyPr>
          <a:lstStyle/>
          <a:p>
            <a:pPr algn="ctr"/>
            <a:r>
              <a:rPr lang="en-US" dirty="0" smtClean="0">
                <a:solidFill>
                  <a:schemeClr val="bg1"/>
                </a:solidFill>
              </a:rPr>
              <a:t>Search Engines</a:t>
            </a:r>
            <a:endParaRPr lang="en-US" dirty="0">
              <a:solidFill>
                <a:schemeClr val="bg1"/>
              </a:solidFill>
            </a:endParaRPr>
          </a:p>
        </p:txBody>
      </p:sp>
      <p:sp>
        <p:nvSpPr>
          <p:cNvPr id="12" name="TextBox 11"/>
          <p:cNvSpPr txBox="1"/>
          <p:nvPr/>
        </p:nvSpPr>
        <p:spPr>
          <a:xfrm>
            <a:off x="3981450" y="3400425"/>
            <a:ext cx="1676400" cy="338554"/>
          </a:xfrm>
          <a:prstGeom prst="rect">
            <a:avLst/>
          </a:prstGeom>
          <a:noFill/>
        </p:spPr>
        <p:txBody>
          <a:bodyPr wrap="square" rtlCol="0">
            <a:spAutoFit/>
          </a:bodyPr>
          <a:lstStyle/>
          <a:p>
            <a:pPr>
              <a:buFont typeface="Arial" pitchFamily="34" charset="0"/>
              <a:buChar char="•"/>
            </a:pPr>
            <a:r>
              <a:rPr lang="en-US" sz="800" dirty="0" smtClean="0"/>
              <a:t> Catalog digital material in the repository alone</a:t>
            </a:r>
            <a:endParaRPr lang="en-US" sz="800" dirty="0"/>
          </a:p>
        </p:txBody>
      </p:sp>
      <p:sp>
        <p:nvSpPr>
          <p:cNvPr id="13" name="TextBox 12"/>
          <p:cNvSpPr txBox="1"/>
          <p:nvPr/>
        </p:nvSpPr>
        <p:spPr>
          <a:xfrm>
            <a:off x="5657850" y="4962525"/>
            <a:ext cx="870966" cy="461665"/>
          </a:xfrm>
          <a:prstGeom prst="rect">
            <a:avLst/>
          </a:prstGeom>
          <a:noFill/>
        </p:spPr>
        <p:txBody>
          <a:bodyPr wrap="square" rtlCol="0">
            <a:spAutoFit/>
          </a:bodyPr>
          <a:lstStyle/>
          <a:p>
            <a:pPr>
              <a:buFont typeface="Arial" pitchFamily="34" charset="0"/>
              <a:buChar char="•"/>
            </a:pPr>
            <a:r>
              <a:rPr lang="en-US" sz="800" dirty="0" smtClean="0"/>
              <a:t>Catalog print material in the </a:t>
            </a:r>
            <a:r>
              <a:rPr lang="en-US" sz="800" dirty="0" err="1" smtClean="0"/>
              <a:t>OPAC</a:t>
            </a:r>
            <a:endParaRPr lang="en-US" sz="800" dirty="0"/>
          </a:p>
        </p:txBody>
      </p:sp>
      <p:sp>
        <p:nvSpPr>
          <p:cNvPr id="14" name="TextBox 13"/>
          <p:cNvSpPr txBox="1"/>
          <p:nvPr/>
        </p:nvSpPr>
        <p:spPr>
          <a:xfrm>
            <a:off x="4352925" y="4500860"/>
            <a:ext cx="1428750" cy="461665"/>
          </a:xfrm>
          <a:prstGeom prst="rect">
            <a:avLst/>
          </a:prstGeom>
          <a:noFill/>
        </p:spPr>
        <p:txBody>
          <a:bodyPr wrap="square" rtlCol="0">
            <a:spAutoFit/>
          </a:bodyPr>
          <a:lstStyle/>
          <a:p>
            <a:pPr>
              <a:buFont typeface="Arial" pitchFamily="34" charset="0"/>
              <a:buChar char="•"/>
            </a:pPr>
            <a:r>
              <a:rPr lang="en-US" sz="800" dirty="0" smtClean="0"/>
              <a:t> Upload </a:t>
            </a:r>
            <a:r>
              <a:rPr lang="en-US" sz="800" dirty="0" err="1" smtClean="0"/>
              <a:t>OPAC</a:t>
            </a:r>
            <a:r>
              <a:rPr lang="en-US" sz="800" dirty="0" smtClean="0"/>
              <a:t> holdings to </a:t>
            </a:r>
            <a:r>
              <a:rPr lang="en-US" sz="800" dirty="0" err="1" smtClean="0"/>
              <a:t>OCLC</a:t>
            </a:r>
            <a:r>
              <a:rPr lang="en-US" sz="800" dirty="0" smtClean="0"/>
              <a:t> for display in </a:t>
            </a:r>
            <a:r>
              <a:rPr lang="en-US" sz="800" dirty="0" err="1" smtClean="0"/>
              <a:t>WorldCat</a:t>
            </a:r>
            <a:endParaRPr lang="en-US" sz="800" dirty="0"/>
          </a:p>
        </p:txBody>
      </p:sp>
      <p:sp>
        <p:nvSpPr>
          <p:cNvPr id="15" name="TextBox 14"/>
          <p:cNvSpPr txBox="1"/>
          <p:nvPr/>
        </p:nvSpPr>
        <p:spPr>
          <a:xfrm>
            <a:off x="983362" y="3609975"/>
            <a:ext cx="1209675" cy="707886"/>
          </a:xfrm>
          <a:prstGeom prst="rect">
            <a:avLst/>
          </a:prstGeom>
          <a:noFill/>
        </p:spPr>
        <p:txBody>
          <a:bodyPr wrap="square" rtlCol="0">
            <a:spAutoFit/>
          </a:bodyPr>
          <a:lstStyle/>
          <a:p>
            <a:pPr>
              <a:buFont typeface="Arial" pitchFamily="34" charset="0"/>
              <a:buChar char="•"/>
            </a:pPr>
            <a:r>
              <a:rPr lang="en-US" sz="800" dirty="0" smtClean="0"/>
              <a:t> Repository holdings and </a:t>
            </a:r>
            <a:r>
              <a:rPr lang="en-US" sz="800" dirty="0" err="1" smtClean="0"/>
              <a:t>WorldCat</a:t>
            </a:r>
            <a:r>
              <a:rPr lang="en-US" sz="800" dirty="0" smtClean="0"/>
              <a:t> holdings displayed through search engines.</a:t>
            </a:r>
            <a:endParaRPr lang="en-US" sz="800" dirty="0"/>
          </a:p>
        </p:txBody>
      </p:sp>
      <p:sp>
        <p:nvSpPr>
          <p:cNvPr id="16" name="TextBox 15"/>
          <p:cNvSpPr txBox="1"/>
          <p:nvPr/>
        </p:nvSpPr>
        <p:spPr>
          <a:xfrm>
            <a:off x="624754" y="545068"/>
            <a:ext cx="2223221" cy="369332"/>
          </a:xfrm>
          <a:prstGeom prst="rect">
            <a:avLst/>
          </a:prstGeom>
          <a:noFill/>
        </p:spPr>
        <p:txBody>
          <a:bodyPr wrap="square" rtlCol="0">
            <a:spAutoFit/>
          </a:bodyPr>
          <a:lstStyle/>
          <a:p>
            <a:r>
              <a:rPr lang="en-US" dirty="0" smtClean="0"/>
              <a:t>Resource Delivery</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US" sz="2400" b="1" dirty="0" smtClean="0">
                <a:solidFill>
                  <a:srgbClr val="0000FF"/>
                </a:solidFill>
              </a:rPr>
              <a:t>…</a:t>
            </a:r>
            <a:r>
              <a:rPr lang="en-US" sz="2400" b="1" i="1" dirty="0" smtClean="0">
                <a:solidFill>
                  <a:srgbClr val="0000FF"/>
                </a:solidFill>
              </a:rPr>
              <a:t>.  knowledge organization, the structure of information, and even basic library services are being fundamentally challenged by Web 2.0 technologies—whether our professional values are being changed as a result is perhaps the thornier question.</a:t>
            </a:r>
          </a:p>
          <a:p>
            <a:pPr>
              <a:buNone/>
            </a:pPr>
            <a:r>
              <a:rPr lang="en-US" b="1" dirty="0" smtClean="0"/>
              <a:t> - </a:t>
            </a:r>
            <a:r>
              <a:rPr lang="en-US" sz="1800" dirty="0" smtClean="0"/>
              <a:t>Marta Mestrovic </a:t>
            </a:r>
            <a:r>
              <a:rPr lang="en-US" sz="1800" dirty="0" err="1" smtClean="0"/>
              <a:t>Deyrup</a:t>
            </a:r>
            <a:r>
              <a:rPr lang="en-US" sz="1800" dirty="0" smtClean="0"/>
              <a:t>, “Web 2.0 and the Academic Library”</a:t>
            </a:r>
            <a:endParaRPr lang="en-US" sz="1800" b="1" dirty="0" smtClean="0"/>
          </a:p>
          <a:p>
            <a:pPr>
              <a:buNone/>
            </a:pPr>
            <a:endParaRPr 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New Catalogs – open to the World</a:t>
            </a:r>
            <a:endParaRPr lang="en-US" dirty="0"/>
          </a:p>
        </p:txBody>
      </p:sp>
      <p:sp>
        <p:nvSpPr>
          <p:cNvPr id="7" name="Text Placeholder 6"/>
          <p:cNvSpPr>
            <a:spLocks noGrp="1"/>
          </p:cNvSpPr>
          <p:nvPr>
            <p:ph type="body" idx="1"/>
          </p:nvPr>
        </p:nvSpPr>
        <p:spPr/>
        <p:txBody>
          <a:bodyPr/>
          <a:lstStyle/>
          <a:p>
            <a:endParaRPr lang="en-US" dirty="0" smtClean="0"/>
          </a:p>
          <a:p>
            <a:r>
              <a:rPr lang="en-US" dirty="0" smtClean="0"/>
              <a:t>Cheryl Walters</a:t>
            </a:r>
            <a:endParaRPr lang="en-US" dirty="0"/>
          </a:p>
        </p:txBody>
      </p:sp>
      <p:sp>
        <p:nvSpPr>
          <p:cNvPr id="5" name="TextBox 4"/>
          <p:cNvSpPr txBox="1"/>
          <p:nvPr/>
        </p:nvSpPr>
        <p:spPr>
          <a:xfrm>
            <a:off x="584200" y="355600"/>
            <a:ext cx="5994400" cy="2000548"/>
          </a:xfrm>
          <a:prstGeom prst="rect">
            <a:avLst/>
          </a:prstGeom>
          <a:noFill/>
        </p:spPr>
        <p:txBody>
          <a:bodyPr wrap="square" rtlCol="0">
            <a:spAutoFit/>
          </a:bodyPr>
          <a:lstStyle/>
          <a:p>
            <a:r>
              <a:rPr lang="en-US" sz="2400" b="1" i="1" dirty="0" smtClean="0">
                <a:solidFill>
                  <a:srgbClr val="0000FF"/>
                </a:solidFill>
              </a:rPr>
              <a:t>The question today is not how do we get users into the Library but how can we take the Library to the users…   </a:t>
            </a:r>
          </a:p>
          <a:p>
            <a:endParaRPr lang="en-US" sz="2000" i="1" dirty="0" smtClean="0">
              <a:solidFill>
                <a:srgbClr val="0000FF"/>
              </a:solidFill>
            </a:endParaRPr>
          </a:p>
          <a:p>
            <a:r>
              <a:rPr lang="en-US" sz="1600" dirty="0" smtClean="0"/>
              <a:t>Karen Coyle (2007).  Managing Technology:  The Library Catalog in a 2.0 World.</a:t>
            </a:r>
            <a:endParaRPr lang="en-US" sz="16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73100" y="375840"/>
            <a:ext cx="6946900" cy="1754327"/>
          </a:xfrm>
          <a:prstGeom prst="rect">
            <a:avLst/>
          </a:prstGeom>
          <a:noFill/>
        </p:spPr>
        <p:txBody>
          <a:bodyPr wrap="square" rtlCol="0">
            <a:spAutoFit/>
          </a:bodyPr>
          <a:lstStyle/>
          <a:p>
            <a:endParaRPr lang="en-US" i="1" dirty="0" smtClean="0">
              <a:solidFill>
                <a:srgbClr val="0000FF"/>
              </a:solidFill>
            </a:endParaRPr>
          </a:p>
          <a:p>
            <a:r>
              <a:rPr lang="en-US" sz="2400" b="1" i="1" dirty="0" smtClean="0">
                <a:solidFill>
                  <a:srgbClr val="0000FF"/>
                </a:solidFill>
              </a:rPr>
              <a:t>It is necessary to be open to the world outside and to share standards and data with other sectors. </a:t>
            </a:r>
          </a:p>
          <a:p>
            <a:r>
              <a:rPr lang="en-US" dirty="0" smtClean="0"/>
              <a:t>			</a:t>
            </a:r>
            <a:r>
              <a:rPr lang="en-US" dirty="0" err="1" smtClean="0"/>
              <a:t>Lief</a:t>
            </a:r>
            <a:r>
              <a:rPr lang="en-US" dirty="0" smtClean="0"/>
              <a:t> Andresen (2004).  After MARC – what then?</a:t>
            </a:r>
            <a:endParaRPr lang="en-US" dirty="0"/>
          </a:p>
        </p:txBody>
      </p:sp>
      <p:pic>
        <p:nvPicPr>
          <p:cNvPr id="5" name="Picture 4"/>
          <p:cNvPicPr>
            <a:picLocks noChangeAspect="1"/>
          </p:cNvPicPr>
          <p:nvPr/>
        </p:nvPicPr>
        <p:blipFill>
          <a:blip r:embed="rId2"/>
          <a:stretch>
            <a:fillRect/>
          </a:stretch>
        </p:blipFill>
        <p:spPr>
          <a:xfrm>
            <a:off x="2514601" y="3133820"/>
            <a:ext cx="3011394" cy="301139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09700" y="1231900"/>
            <a:ext cx="6508750" cy="3886200"/>
          </a:xfrm>
        </p:spPr>
        <p:txBody>
          <a:bodyPr/>
          <a:lstStyle/>
          <a:p>
            <a:r>
              <a:rPr lang="en-US" dirty="0" smtClean="0"/>
              <a:t>Introduction</a:t>
            </a:r>
            <a:br>
              <a:rPr lang="en-US" dirty="0" smtClean="0"/>
            </a:br>
            <a:r>
              <a:rPr lang="en-US" dirty="0" smtClean="0"/>
              <a:t/>
            </a:r>
            <a:br>
              <a:rPr lang="en-US" dirty="0" smtClean="0"/>
            </a:br>
            <a:r>
              <a:rPr lang="en-US" dirty="0" smtClean="0"/>
              <a:t>The New User</a:t>
            </a:r>
            <a:br>
              <a:rPr lang="en-US" dirty="0" smtClean="0"/>
            </a:br>
            <a:r>
              <a:rPr lang="en-US" dirty="0" smtClean="0"/>
              <a:t/>
            </a:r>
            <a:br>
              <a:rPr lang="en-US" dirty="0" smtClean="0"/>
            </a:br>
            <a:r>
              <a:rPr lang="en-US" dirty="0" smtClean="0"/>
              <a:t>Scenarios for Change</a:t>
            </a:r>
            <a:br>
              <a:rPr lang="en-US" dirty="0" smtClean="0"/>
            </a:br>
            <a:r>
              <a:rPr lang="en-US" dirty="0" smtClean="0"/>
              <a:t/>
            </a:r>
            <a:br>
              <a:rPr lang="en-US" dirty="0" smtClean="0"/>
            </a:br>
            <a:r>
              <a:rPr lang="en-US" dirty="0" smtClean="0"/>
              <a:t>The New Catalogs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39259" y="5143500"/>
            <a:ext cx="6508377" cy="1143000"/>
          </a:xfrm>
        </p:spPr>
        <p:txBody>
          <a:bodyPr/>
          <a:lstStyle/>
          <a:p>
            <a:r>
              <a:rPr lang="en-US" dirty="0" smtClean="0"/>
              <a:t>A future without </a:t>
            </a:r>
            <a:r>
              <a:rPr lang="en-US" dirty="0" err="1" smtClean="0"/>
              <a:t>OPACs</a:t>
            </a:r>
            <a:r>
              <a:rPr lang="en-US" dirty="0" smtClean="0"/>
              <a:t>?</a:t>
            </a:r>
            <a:br>
              <a:rPr lang="en-US" dirty="0" smtClean="0"/>
            </a:br>
            <a:r>
              <a:rPr lang="en-US" dirty="0" smtClean="0"/>
              <a:t>Without OCLC?</a:t>
            </a:r>
            <a:endParaRPr lang="en-US" dirty="0"/>
          </a:p>
        </p:txBody>
      </p:sp>
      <p:sp>
        <p:nvSpPr>
          <p:cNvPr id="3" name="TextBox 2"/>
          <p:cNvSpPr txBox="1"/>
          <p:nvPr/>
        </p:nvSpPr>
        <p:spPr>
          <a:xfrm>
            <a:off x="348811" y="266700"/>
            <a:ext cx="7825896" cy="3662541"/>
          </a:xfrm>
          <a:prstGeom prst="rect">
            <a:avLst/>
          </a:prstGeom>
          <a:noFill/>
        </p:spPr>
        <p:txBody>
          <a:bodyPr wrap="square" rtlCol="0">
            <a:spAutoFit/>
          </a:bodyPr>
          <a:lstStyle/>
          <a:p>
            <a:r>
              <a:rPr lang="en-US" sz="2000" i="1" dirty="0" smtClean="0">
                <a:solidFill>
                  <a:srgbClr val="0000FF"/>
                </a:solidFill>
              </a:rPr>
              <a:t>“</a:t>
            </a:r>
            <a:r>
              <a:rPr lang="en-US" sz="2000" b="1" i="1" dirty="0" smtClean="0">
                <a:solidFill>
                  <a:srgbClr val="0000FF"/>
                </a:solidFill>
              </a:rPr>
              <a:t>Technology once again presents libraries with an opportunity to take the next leap.  This time, the leap will take us fully into the Internet world, where most of our users already reside…  </a:t>
            </a:r>
          </a:p>
          <a:p>
            <a:endParaRPr lang="en-US" sz="2400" i="1" dirty="0" smtClean="0">
              <a:solidFill>
                <a:srgbClr val="0000FF"/>
              </a:solidFill>
            </a:endParaRPr>
          </a:p>
          <a:p>
            <a:r>
              <a:rPr lang="en-US" sz="2400" b="1" i="1" dirty="0" smtClean="0">
                <a:solidFill>
                  <a:srgbClr val="0000FF"/>
                </a:solidFill>
              </a:rPr>
              <a:t>One of the key questions is whether libraries can envision a future without the OPACS, the consortia, and the bibliographic utilities, and embrace the major Internet search engines as the “Earth’s Largest Library.</a:t>
            </a:r>
            <a:r>
              <a:rPr lang="en-US" sz="2400" i="1" dirty="0" smtClean="0">
                <a:solidFill>
                  <a:srgbClr val="0000FF"/>
                </a:solidFill>
              </a:rPr>
              <a:t>’</a:t>
            </a:r>
            <a:r>
              <a:rPr lang="en-US" sz="2400" dirty="0" smtClean="0">
                <a:solidFill>
                  <a:schemeClr val="bg2">
                    <a:lumMod val="25000"/>
                  </a:schemeClr>
                </a:solidFill>
              </a:rPr>
              <a:t>”</a:t>
            </a:r>
            <a:r>
              <a:rPr lang="en-US" sz="1400" dirty="0" smtClean="0">
                <a:solidFill>
                  <a:schemeClr val="bg2">
                    <a:lumMod val="25000"/>
                  </a:schemeClr>
                </a:solidFill>
              </a:rPr>
              <a:t>      </a:t>
            </a:r>
          </a:p>
          <a:p>
            <a:r>
              <a:rPr lang="en-US" sz="1400" dirty="0" err="1" smtClean="0">
                <a:solidFill>
                  <a:schemeClr val="bg2">
                    <a:lumMod val="25000"/>
                  </a:schemeClr>
                </a:solidFill>
              </a:rPr>
              <a:t>Magda</a:t>
            </a:r>
            <a:r>
              <a:rPr lang="en-US" sz="1400" dirty="0" smtClean="0">
                <a:solidFill>
                  <a:schemeClr val="bg2">
                    <a:lumMod val="25000"/>
                  </a:schemeClr>
                </a:solidFill>
              </a:rPr>
              <a:t> El-</a:t>
            </a:r>
            <a:r>
              <a:rPr lang="en-US" sz="1400" dirty="0" err="1" smtClean="0">
                <a:solidFill>
                  <a:schemeClr val="bg2">
                    <a:lumMod val="25000"/>
                  </a:schemeClr>
                </a:solidFill>
              </a:rPr>
              <a:t>Sherbini</a:t>
            </a:r>
            <a:r>
              <a:rPr lang="en-US" sz="1400" dirty="0" smtClean="0">
                <a:solidFill>
                  <a:schemeClr val="bg2">
                    <a:lumMod val="25000"/>
                  </a:schemeClr>
                </a:solidFill>
              </a:rPr>
              <a:t> and Amanda J. Wilson.  </a:t>
            </a:r>
            <a:r>
              <a:rPr lang="en-US" sz="1400" i="1" dirty="0" smtClean="0">
                <a:solidFill>
                  <a:schemeClr val="bg2">
                    <a:lumMod val="25000"/>
                  </a:schemeClr>
                </a:solidFill>
              </a:rPr>
              <a:t>New Strategies for Delivering Library Resources to Users…</a:t>
            </a:r>
            <a:endParaRPr lang="en-US" sz="1400" i="1" dirty="0">
              <a:solidFill>
                <a:schemeClr val="bg2">
                  <a:lumMod val="25000"/>
                </a:schemeClr>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a:xfrm>
            <a:off x="1915795" y="342900"/>
            <a:ext cx="6985000" cy="1143000"/>
          </a:xfrm>
        </p:spPr>
        <p:txBody>
          <a:bodyPr/>
          <a:lstStyle/>
          <a:p>
            <a:r>
              <a:rPr lang="en-US" dirty="0" smtClean="0"/>
              <a:t>Let’s not throw out the baby with the bath water</a:t>
            </a:r>
            <a:endParaRPr lang="en-US" dirty="0"/>
          </a:p>
        </p:txBody>
      </p:sp>
      <p:sp>
        <p:nvSpPr>
          <p:cNvPr id="11" name="Content Placeholder 10"/>
          <p:cNvSpPr>
            <a:spLocks noGrp="1"/>
          </p:cNvSpPr>
          <p:nvPr>
            <p:ph idx="1"/>
          </p:nvPr>
        </p:nvSpPr>
        <p:spPr>
          <a:xfrm>
            <a:off x="5041900" y="1681163"/>
            <a:ext cx="3644900" cy="4640263"/>
          </a:xfrm>
        </p:spPr>
        <p:txBody>
          <a:bodyPr>
            <a:normAutofit lnSpcReduction="10000"/>
          </a:bodyPr>
          <a:lstStyle/>
          <a:p>
            <a:r>
              <a:rPr lang="en-US" dirty="0" smtClean="0"/>
              <a:t>Let’s change the water and get a bigger tub…</a:t>
            </a:r>
          </a:p>
          <a:p>
            <a:r>
              <a:rPr lang="en-US" b="1" dirty="0" smtClean="0"/>
              <a:t>Change is needed… but we get that!</a:t>
            </a:r>
          </a:p>
          <a:p>
            <a:r>
              <a:rPr lang="en-US" dirty="0" smtClean="0"/>
              <a:t>Libraries continue to change and adopt new tools to adjust to new users</a:t>
            </a:r>
          </a:p>
          <a:p>
            <a:r>
              <a:rPr lang="en-US" dirty="0" smtClean="0"/>
              <a:t>Vendors like OCLC, Serials Solutions, EBSCO, III are building Next Gen catalogs with the features users want</a:t>
            </a:r>
          </a:p>
        </p:txBody>
      </p:sp>
      <p:sp>
        <p:nvSpPr>
          <p:cNvPr id="12" name="Picture Placeholder 11"/>
          <p:cNvSpPr>
            <a:spLocks noGrp="1"/>
          </p:cNvSpPr>
          <p:nvPr>
            <p:ph type="pic" sz="quarter" idx="13"/>
          </p:nvPr>
        </p:nvSpPr>
        <p:spPr/>
      </p:sp>
      <p:pic>
        <p:nvPicPr>
          <p:cNvPr id="14" name="Picture 13"/>
          <p:cNvPicPr>
            <a:picLocks noChangeAspect="1"/>
          </p:cNvPicPr>
          <p:nvPr/>
        </p:nvPicPr>
        <p:blipFill>
          <a:blip r:embed="rId2"/>
          <a:stretch>
            <a:fillRect/>
          </a:stretch>
        </p:blipFill>
        <p:spPr>
          <a:xfrm>
            <a:off x="269875" y="1681163"/>
            <a:ext cx="4508500" cy="4597400"/>
          </a:xfrm>
          <a:prstGeom prst="rect">
            <a:avLst/>
          </a:prstGeom>
        </p:spPr>
      </p:pic>
      <p:sp>
        <p:nvSpPr>
          <p:cNvPr id="15" name="Rectangle 14"/>
          <p:cNvSpPr/>
          <p:nvPr/>
        </p:nvSpPr>
        <p:spPr>
          <a:xfrm>
            <a:off x="269875" y="5539899"/>
            <a:ext cx="4241800" cy="738664"/>
          </a:xfrm>
          <a:prstGeom prst="rect">
            <a:avLst/>
          </a:prstGeom>
        </p:spPr>
        <p:txBody>
          <a:bodyPr wrap="square">
            <a:spAutoFit/>
          </a:bodyPr>
          <a:lstStyle/>
          <a:p>
            <a:r>
              <a:rPr lang="en-US" sz="1400" dirty="0" smtClean="0">
                <a:solidFill>
                  <a:schemeClr val="bg1"/>
                </a:solidFill>
              </a:rPr>
              <a:t>Courtesy, </a:t>
            </a:r>
            <a:r>
              <a:rPr lang="en-US" sz="1400" dirty="0" err="1" smtClean="0">
                <a:solidFill>
                  <a:schemeClr val="bg1"/>
                </a:solidFill>
              </a:rPr>
              <a:t>L.Tom</a:t>
            </a:r>
            <a:r>
              <a:rPr lang="en-US" sz="1400" dirty="0" smtClean="0">
                <a:solidFill>
                  <a:schemeClr val="bg1"/>
                </a:solidFill>
              </a:rPr>
              <a:t> Perry Special Collections, Harold B. Lee Library,</a:t>
            </a:r>
          </a:p>
          <a:p>
            <a:r>
              <a:rPr lang="en-US" sz="1400" dirty="0" smtClean="0">
                <a:solidFill>
                  <a:schemeClr val="bg1"/>
                </a:solidFill>
              </a:rPr>
              <a:t>Brigham Young University, Provo, UT 84602. </a:t>
            </a:r>
            <a:endParaRPr lang="en-US" sz="1400" dirty="0">
              <a:solidFill>
                <a:schemeClr val="bg1"/>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a:xfrm>
            <a:off x="188883" y="107331"/>
            <a:ext cx="7388352" cy="650843"/>
          </a:xfrm>
        </p:spPr>
        <p:txBody>
          <a:bodyPr/>
          <a:lstStyle/>
          <a:p>
            <a:r>
              <a:rPr lang="en-US" dirty="0" smtClean="0"/>
              <a:t>Transitioning from…</a:t>
            </a:r>
            <a:endParaRPr lang="en-US" dirty="0"/>
          </a:p>
        </p:txBody>
      </p:sp>
      <p:sp>
        <p:nvSpPr>
          <p:cNvPr id="5" name="Text Placeholder 4"/>
          <p:cNvSpPr>
            <a:spLocks noGrp="1"/>
          </p:cNvSpPr>
          <p:nvPr>
            <p:ph type="body" idx="1"/>
          </p:nvPr>
        </p:nvSpPr>
        <p:spPr>
          <a:xfrm>
            <a:off x="188883" y="921257"/>
            <a:ext cx="3566160" cy="527711"/>
          </a:xfrm>
        </p:spPr>
        <p:txBody>
          <a:bodyPr/>
          <a:lstStyle/>
          <a:p>
            <a:r>
              <a:rPr lang="en-US" dirty="0" smtClean="0"/>
              <a:t>Old Catalog</a:t>
            </a:r>
          </a:p>
        </p:txBody>
      </p:sp>
      <p:sp>
        <p:nvSpPr>
          <p:cNvPr id="6" name="Content Placeholder 5"/>
          <p:cNvSpPr>
            <a:spLocks noGrp="1"/>
          </p:cNvSpPr>
          <p:nvPr>
            <p:ph sz="half" idx="2"/>
          </p:nvPr>
        </p:nvSpPr>
        <p:spPr>
          <a:xfrm>
            <a:off x="457199" y="1547354"/>
            <a:ext cx="4050517" cy="4212739"/>
          </a:xfrm>
        </p:spPr>
        <p:txBody>
          <a:bodyPr>
            <a:normAutofit fontScale="92500" lnSpcReduction="20000"/>
          </a:bodyPr>
          <a:lstStyle/>
          <a:p>
            <a:r>
              <a:rPr lang="en-US" sz="1946" dirty="0" smtClean="0"/>
              <a:t>Information = books</a:t>
            </a:r>
          </a:p>
          <a:p>
            <a:r>
              <a:rPr lang="en-US" sz="1946" dirty="0" smtClean="0"/>
              <a:t>The online catalog is a very 1.0 Tool – only catalogers can add or edit</a:t>
            </a:r>
          </a:p>
          <a:p>
            <a:r>
              <a:rPr lang="en-US" sz="1946" dirty="0" smtClean="0"/>
              <a:t>Passive users</a:t>
            </a:r>
          </a:p>
          <a:p>
            <a:r>
              <a:rPr lang="en-US" sz="1946" dirty="0" smtClean="0"/>
              <a:t>Field searching on information in catalog record</a:t>
            </a:r>
          </a:p>
          <a:p>
            <a:pPr>
              <a:spcBef>
                <a:spcPts val="0"/>
              </a:spcBef>
            </a:pPr>
            <a:endParaRPr lang="en-US" sz="1946" dirty="0" smtClean="0"/>
          </a:p>
          <a:p>
            <a:pPr>
              <a:spcBef>
                <a:spcPts val="0"/>
              </a:spcBef>
            </a:pPr>
            <a:r>
              <a:rPr lang="en-US" sz="1946" dirty="0" smtClean="0"/>
              <a:t>Text-based </a:t>
            </a:r>
          </a:p>
          <a:p>
            <a:pPr>
              <a:spcBef>
                <a:spcPts val="0"/>
              </a:spcBef>
              <a:buNone/>
            </a:pPr>
            <a:r>
              <a:rPr lang="en-US" sz="1946" dirty="0" smtClean="0"/>
              <a:t>	 </a:t>
            </a:r>
            <a:r>
              <a:rPr lang="en-US" sz="1946" b="1" i="1" dirty="0" smtClean="0"/>
              <a:t>[Electronic resource]</a:t>
            </a:r>
          </a:p>
          <a:p>
            <a:pPr>
              <a:spcBef>
                <a:spcPts val="0"/>
              </a:spcBef>
              <a:buNone/>
            </a:pPr>
            <a:endParaRPr lang="en-US" sz="1946" b="1" i="1" dirty="0" smtClean="0"/>
          </a:p>
          <a:p>
            <a:pPr>
              <a:spcBef>
                <a:spcPts val="0"/>
              </a:spcBef>
              <a:buFont typeface="Wingdings" charset="2"/>
              <a:buChar char="§"/>
            </a:pPr>
            <a:r>
              <a:rPr lang="en-US" sz="1946" dirty="0" smtClean="0"/>
              <a:t>Limited to what library has on its shelves</a:t>
            </a:r>
          </a:p>
          <a:p>
            <a:pPr>
              <a:spcBef>
                <a:spcPts val="0"/>
              </a:spcBef>
              <a:buFont typeface="Wingdings" charset="2"/>
              <a:buChar char="§"/>
            </a:pPr>
            <a:endParaRPr lang="en-US" sz="1946" dirty="0" smtClean="0"/>
          </a:p>
          <a:p>
            <a:pPr>
              <a:spcBef>
                <a:spcPts val="0"/>
              </a:spcBef>
              <a:buFont typeface="Wingdings" charset="2"/>
              <a:buChar char="§"/>
            </a:pPr>
            <a:r>
              <a:rPr lang="en-US" sz="1946" dirty="0" smtClean="0"/>
              <a:t>Walk to shelf, check out or copy</a:t>
            </a:r>
          </a:p>
          <a:p>
            <a:pPr>
              <a:buFont typeface="Wingdings" charset="2"/>
              <a:buChar char="§"/>
            </a:pPr>
            <a:endParaRPr lang="en-US" dirty="0" smtClean="0"/>
          </a:p>
        </p:txBody>
      </p:sp>
      <p:sp>
        <p:nvSpPr>
          <p:cNvPr id="7" name="Text Placeholder 6"/>
          <p:cNvSpPr>
            <a:spLocks noGrp="1"/>
          </p:cNvSpPr>
          <p:nvPr>
            <p:ph type="body" sz="quarter" idx="3"/>
          </p:nvPr>
        </p:nvSpPr>
        <p:spPr>
          <a:xfrm>
            <a:off x="4023360" y="921257"/>
            <a:ext cx="3566160" cy="527711"/>
          </a:xfrm>
        </p:spPr>
        <p:txBody>
          <a:bodyPr/>
          <a:lstStyle/>
          <a:p>
            <a:r>
              <a:rPr lang="en-US" dirty="0" smtClean="0"/>
              <a:t>New Catalog</a:t>
            </a:r>
            <a:endParaRPr lang="en-US" dirty="0"/>
          </a:p>
        </p:txBody>
      </p:sp>
      <p:sp>
        <p:nvSpPr>
          <p:cNvPr id="8" name="Content Placeholder 7"/>
          <p:cNvSpPr>
            <a:spLocks noGrp="1"/>
          </p:cNvSpPr>
          <p:nvPr>
            <p:ph sz="quarter" idx="4"/>
          </p:nvPr>
        </p:nvSpPr>
        <p:spPr>
          <a:xfrm>
            <a:off x="4784919" y="1448968"/>
            <a:ext cx="4359081" cy="4561565"/>
          </a:xfrm>
        </p:spPr>
        <p:txBody>
          <a:bodyPr>
            <a:normAutofit lnSpcReduction="10000"/>
          </a:bodyPr>
          <a:lstStyle/>
          <a:p>
            <a:r>
              <a:rPr lang="en-US" dirty="0" smtClean="0"/>
              <a:t>Information = Web</a:t>
            </a:r>
          </a:p>
          <a:p>
            <a:r>
              <a:rPr lang="en-US" dirty="0" smtClean="0"/>
              <a:t>Online catalog is a Web 2.0 tool that includes reviews, tagging,  recommendations, book covers</a:t>
            </a:r>
          </a:p>
          <a:p>
            <a:r>
              <a:rPr lang="en-US" dirty="0" smtClean="0"/>
              <a:t>Users interact with content </a:t>
            </a:r>
          </a:p>
          <a:p>
            <a:r>
              <a:rPr lang="en-US" dirty="0" smtClean="0"/>
              <a:t>Full-text searching &amp; field searching</a:t>
            </a:r>
          </a:p>
          <a:p>
            <a:r>
              <a:rPr lang="en-US" dirty="0" smtClean="0"/>
              <a:t>Icons and images</a:t>
            </a:r>
          </a:p>
          <a:p>
            <a:pPr>
              <a:spcBef>
                <a:spcPts val="0"/>
              </a:spcBef>
              <a:buFont typeface="Wingdings" charset="2"/>
              <a:buChar char="§"/>
            </a:pPr>
            <a:endParaRPr lang="en-US" dirty="0" smtClean="0"/>
          </a:p>
          <a:p>
            <a:pPr>
              <a:spcBef>
                <a:spcPts val="0"/>
              </a:spcBef>
              <a:buFont typeface="Wingdings" charset="2"/>
              <a:buChar char="§"/>
            </a:pPr>
            <a:endParaRPr lang="en-US" dirty="0" smtClean="0"/>
          </a:p>
          <a:p>
            <a:pPr>
              <a:spcBef>
                <a:spcPts val="0"/>
              </a:spcBef>
              <a:buFont typeface="Wingdings" charset="2"/>
              <a:buChar char="§"/>
            </a:pPr>
            <a:r>
              <a:rPr lang="en-US" dirty="0" smtClean="0"/>
              <a:t>Full-text from anywhere on web or offered options to buy or borrow</a:t>
            </a:r>
          </a:p>
          <a:p>
            <a:pPr>
              <a:spcBef>
                <a:spcPts val="0"/>
              </a:spcBef>
              <a:buFont typeface="Wingdings" charset="2"/>
              <a:buChar char="§"/>
            </a:pPr>
            <a:endParaRPr lang="en-US" dirty="0" smtClean="0"/>
          </a:p>
          <a:p>
            <a:pPr>
              <a:spcBef>
                <a:spcPts val="0"/>
              </a:spcBef>
              <a:buFont typeface="Wingdings" charset="2"/>
              <a:buChar char="§"/>
            </a:pPr>
            <a:r>
              <a:rPr lang="en-US" dirty="0" smtClean="0"/>
              <a:t>Squirrel it (download &amp; save), print it, order it, borrow it </a:t>
            </a:r>
          </a:p>
          <a:p>
            <a:pPr>
              <a:spcBef>
                <a:spcPts val="0"/>
              </a:spcBef>
              <a:buFont typeface="Wingdings" charset="2"/>
              <a:buChar char="§"/>
            </a:pPr>
            <a:endParaRPr lang="en-US" dirty="0" smtClean="0"/>
          </a:p>
          <a:p>
            <a:pPr>
              <a:spcBef>
                <a:spcPts val="0"/>
              </a:spcBef>
              <a:buFont typeface="Wingdings" charset="2"/>
              <a:buChar char="§"/>
            </a:pPr>
            <a:endParaRPr lang="en-US" dirty="0"/>
          </a:p>
        </p:txBody>
      </p:sp>
      <p:pic>
        <p:nvPicPr>
          <p:cNvPr id="9" name="Picture 8"/>
          <p:cNvPicPr>
            <a:picLocks noChangeAspect="1"/>
          </p:cNvPicPr>
          <p:nvPr/>
        </p:nvPicPr>
        <p:blipFill>
          <a:blip r:embed="rId2"/>
          <a:stretch>
            <a:fillRect/>
          </a:stretch>
        </p:blipFill>
        <p:spPr>
          <a:xfrm>
            <a:off x="7148467" y="3874097"/>
            <a:ext cx="1275635" cy="628574"/>
          </a:xfrm>
          <a:prstGeom prst="rect">
            <a:avLst/>
          </a:prstGeom>
          <a:ln w="19050" cmpd="sng">
            <a:solidFill>
              <a:schemeClr val="tx1"/>
            </a:solidFill>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b="1" dirty="0" err="1" smtClean="0"/>
              <a:t>WorldCat</a:t>
            </a:r>
            <a:r>
              <a:rPr lang="en-US" b="1" dirty="0" smtClean="0"/>
              <a:t>:  </a:t>
            </a:r>
            <a:r>
              <a:rPr lang="en-US" dirty="0" smtClean="0"/>
              <a:t>going where the user lives</a:t>
            </a:r>
            <a:endParaRPr lang="en-US" dirty="0"/>
          </a:p>
        </p:txBody>
      </p:sp>
      <p:sp>
        <p:nvSpPr>
          <p:cNvPr id="3" name="TextBox 2"/>
          <p:cNvSpPr txBox="1"/>
          <p:nvPr/>
        </p:nvSpPr>
        <p:spPr>
          <a:xfrm>
            <a:off x="1725261" y="1104901"/>
            <a:ext cx="6669440" cy="4247317"/>
          </a:xfrm>
          <a:prstGeom prst="rect">
            <a:avLst/>
          </a:prstGeom>
          <a:noFill/>
        </p:spPr>
        <p:txBody>
          <a:bodyPr wrap="square" rtlCol="0">
            <a:spAutoFit/>
          </a:bodyPr>
          <a:lstStyle/>
          <a:p>
            <a:endParaRPr lang="en-US" b="1" dirty="0" smtClean="0"/>
          </a:p>
          <a:p>
            <a:endParaRPr lang="en-US" b="1" dirty="0" smtClean="0"/>
          </a:p>
          <a:p>
            <a:r>
              <a:rPr lang="en-US" b="1" dirty="0" smtClean="0">
                <a:solidFill>
                  <a:srgbClr val="0000FF"/>
                </a:solidFill>
              </a:rPr>
              <a:t>G</a:t>
            </a:r>
            <a:r>
              <a:rPr lang="en-US" b="1" dirty="0" smtClean="0">
                <a:solidFill>
                  <a:srgbClr val="FF6600"/>
                </a:solidFill>
              </a:rPr>
              <a:t>o</a:t>
            </a:r>
            <a:r>
              <a:rPr lang="en-US" b="1" dirty="0" smtClean="0">
                <a:solidFill>
                  <a:srgbClr val="008000"/>
                </a:solidFill>
              </a:rPr>
              <a:t>o</a:t>
            </a:r>
            <a:r>
              <a:rPr lang="en-US" b="1" dirty="0" smtClean="0">
                <a:solidFill>
                  <a:srgbClr val="0000FF"/>
                </a:solidFill>
              </a:rPr>
              <a:t>g</a:t>
            </a:r>
            <a:r>
              <a:rPr lang="en-US" b="1" dirty="0" smtClean="0">
                <a:solidFill>
                  <a:srgbClr val="660066"/>
                </a:solidFill>
              </a:rPr>
              <a:t>l</a:t>
            </a:r>
            <a:r>
              <a:rPr lang="en-US" b="1" dirty="0" smtClean="0">
                <a:solidFill>
                  <a:schemeClr val="accent2">
                    <a:lumMod val="75000"/>
                    <a:lumOff val="25000"/>
                  </a:schemeClr>
                </a:solidFill>
              </a:rPr>
              <a:t>e</a:t>
            </a:r>
            <a:r>
              <a:rPr lang="en-US" b="1" dirty="0" smtClean="0">
                <a:solidFill>
                  <a:srgbClr val="0000FF"/>
                </a:solidFill>
              </a:rPr>
              <a:t> </a:t>
            </a:r>
            <a:r>
              <a:rPr lang="en-US" b="1" dirty="0" smtClean="0">
                <a:solidFill>
                  <a:srgbClr val="FF0000"/>
                </a:solidFill>
              </a:rPr>
              <a:t>T</a:t>
            </a:r>
            <a:r>
              <a:rPr lang="en-US" b="1" dirty="0" smtClean="0">
                <a:solidFill>
                  <a:srgbClr val="0000FF"/>
                </a:solidFill>
              </a:rPr>
              <a:t>o</a:t>
            </a:r>
            <a:r>
              <a:rPr lang="en-US" b="1" dirty="0" smtClean="0">
                <a:solidFill>
                  <a:srgbClr val="008000"/>
                </a:solidFill>
              </a:rPr>
              <a:t>o</a:t>
            </a:r>
            <a:r>
              <a:rPr lang="en-US" b="1" dirty="0" smtClean="0">
                <a:solidFill>
                  <a:srgbClr val="FF0000"/>
                </a:solidFill>
              </a:rPr>
              <a:t>l</a:t>
            </a:r>
            <a:r>
              <a:rPr lang="en-US" b="1" dirty="0" smtClean="0">
                <a:solidFill>
                  <a:srgbClr val="660066"/>
                </a:solidFill>
              </a:rPr>
              <a:t>b</a:t>
            </a:r>
            <a:r>
              <a:rPr lang="en-US" b="1" dirty="0" smtClean="0">
                <a:solidFill>
                  <a:srgbClr val="FF0000"/>
                </a:solidFill>
              </a:rPr>
              <a:t>ar</a:t>
            </a:r>
            <a:r>
              <a:rPr lang="en-US" b="1" dirty="0" smtClean="0">
                <a:solidFill>
                  <a:srgbClr val="0000FF"/>
                </a:solidFill>
              </a:rPr>
              <a:t>: </a:t>
            </a:r>
            <a:r>
              <a:rPr lang="en-US" dirty="0" smtClean="0"/>
              <a:t> When an ISBN is detected, the Toolbar's </a:t>
            </a:r>
            <a:r>
              <a:rPr lang="en-US" dirty="0" err="1" smtClean="0"/>
              <a:t>AutoLink</a:t>
            </a:r>
            <a:r>
              <a:rPr lang="en-US" dirty="0" smtClean="0"/>
              <a:t> button converts to a Show Book Info button. Click links to get </a:t>
            </a:r>
            <a:r>
              <a:rPr lang="en-US" dirty="0" err="1" smtClean="0"/>
              <a:t>WorldCat</a:t>
            </a:r>
            <a:r>
              <a:rPr lang="en-US" dirty="0" smtClean="0"/>
              <a:t> results.</a:t>
            </a:r>
          </a:p>
          <a:p>
            <a:endParaRPr lang="en-US" dirty="0" smtClean="0"/>
          </a:p>
          <a:p>
            <a:r>
              <a:rPr lang="en-US" b="1" dirty="0" smtClean="0">
                <a:solidFill>
                  <a:srgbClr val="FF6600"/>
                </a:solidFill>
              </a:rPr>
              <a:t>Firefox </a:t>
            </a:r>
            <a:r>
              <a:rPr lang="en-US" b="1" dirty="0" smtClean="0">
                <a:solidFill>
                  <a:srgbClr val="3366FF"/>
                </a:solidFill>
              </a:rPr>
              <a:t>Search</a:t>
            </a:r>
            <a:r>
              <a:rPr lang="en-US" b="1" dirty="0" smtClean="0">
                <a:solidFill>
                  <a:srgbClr val="FF6600"/>
                </a:solidFill>
              </a:rPr>
              <a:t> extension:</a:t>
            </a:r>
          </a:p>
          <a:p>
            <a:r>
              <a:rPr lang="en-US" dirty="0" smtClean="0"/>
              <a:t>Enter a term in the Search Bar and select the </a:t>
            </a:r>
            <a:r>
              <a:rPr lang="en-US" dirty="0" err="1" smtClean="0"/>
              <a:t>WorldCat</a:t>
            </a:r>
            <a:r>
              <a:rPr lang="en-US" dirty="0" smtClean="0"/>
              <a:t> option from the dropdown menu.</a:t>
            </a:r>
          </a:p>
          <a:p>
            <a:endParaRPr lang="en-US" dirty="0" smtClean="0"/>
          </a:p>
          <a:p>
            <a:r>
              <a:rPr lang="en-US" b="1" dirty="0" err="1" smtClean="0">
                <a:solidFill>
                  <a:srgbClr val="3366FF"/>
                </a:solidFill>
              </a:rPr>
              <a:t>Facebook</a:t>
            </a:r>
            <a:r>
              <a:rPr lang="en-US" b="1" dirty="0" smtClean="0">
                <a:solidFill>
                  <a:srgbClr val="3366FF"/>
                </a:solidFill>
              </a:rPr>
              <a:t> application</a:t>
            </a:r>
            <a:endParaRPr lang="en-US" dirty="0" smtClean="0"/>
          </a:p>
          <a:p>
            <a:r>
              <a:rPr lang="en-US" dirty="0" smtClean="0"/>
              <a:t>Provides access to </a:t>
            </a:r>
            <a:r>
              <a:rPr lang="en-US" dirty="0" err="1" smtClean="0"/>
              <a:t>WorldCat</a:t>
            </a:r>
            <a:r>
              <a:rPr lang="en-US" dirty="0" smtClean="0"/>
              <a:t> searches and user-created lists from personalized pages within a </a:t>
            </a:r>
            <a:r>
              <a:rPr lang="en-US" dirty="0" err="1" smtClean="0"/>
              <a:t>Facebook</a:t>
            </a:r>
            <a:r>
              <a:rPr lang="en-US" dirty="0" smtClean="0"/>
              <a:t> account.</a:t>
            </a:r>
          </a:p>
          <a:p>
            <a:endParaRPr lang="en-US" dirty="0" smtClean="0"/>
          </a:p>
          <a:p>
            <a:endParaRPr lang="en-US" dirty="0"/>
          </a:p>
        </p:txBody>
      </p:sp>
      <p:pic>
        <p:nvPicPr>
          <p:cNvPr id="4" name="Picture 3"/>
          <p:cNvPicPr>
            <a:picLocks noChangeAspect="1"/>
          </p:cNvPicPr>
          <p:nvPr/>
        </p:nvPicPr>
        <p:blipFill>
          <a:blip r:embed="rId2"/>
          <a:stretch>
            <a:fillRect/>
          </a:stretch>
        </p:blipFill>
        <p:spPr>
          <a:xfrm>
            <a:off x="252060" y="2552700"/>
            <a:ext cx="1092200" cy="990600"/>
          </a:xfrm>
          <a:prstGeom prst="rect">
            <a:avLst/>
          </a:prstGeom>
        </p:spPr>
      </p:pic>
      <p:pic>
        <p:nvPicPr>
          <p:cNvPr id="5" name="Picture 4"/>
          <p:cNvPicPr>
            <a:picLocks noChangeAspect="1"/>
          </p:cNvPicPr>
          <p:nvPr/>
        </p:nvPicPr>
        <p:blipFill>
          <a:blip r:embed="rId3"/>
          <a:stretch>
            <a:fillRect/>
          </a:stretch>
        </p:blipFill>
        <p:spPr>
          <a:xfrm>
            <a:off x="17110" y="1714500"/>
            <a:ext cx="1485900" cy="673100"/>
          </a:xfrm>
          <a:prstGeom prst="rect">
            <a:avLst/>
          </a:prstGeom>
        </p:spPr>
      </p:pic>
      <p:pic>
        <p:nvPicPr>
          <p:cNvPr id="6" name="Picture 5"/>
          <p:cNvPicPr>
            <a:picLocks noChangeAspect="1"/>
          </p:cNvPicPr>
          <p:nvPr/>
        </p:nvPicPr>
        <p:blipFill>
          <a:blip r:embed="rId4"/>
          <a:stretch>
            <a:fillRect/>
          </a:stretch>
        </p:blipFill>
        <p:spPr>
          <a:xfrm>
            <a:off x="252060" y="3699670"/>
            <a:ext cx="1176710" cy="1206500"/>
          </a:xfrm>
          <a:prstGeom prst="rect">
            <a:avLst/>
          </a:prstGeom>
        </p:spPr>
      </p:pic>
      <p:pic>
        <p:nvPicPr>
          <p:cNvPr id="7" name="Picture 6"/>
          <p:cNvPicPr>
            <a:picLocks noChangeAspect="1"/>
          </p:cNvPicPr>
          <p:nvPr/>
        </p:nvPicPr>
        <p:blipFill>
          <a:blip r:embed="rId5"/>
          <a:stretch>
            <a:fillRect/>
          </a:stretch>
        </p:blipFill>
        <p:spPr>
          <a:xfrm>
            <a:off x="252060" y="4976350"/>
            <a:ext cx="7975601" cy="169512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WorldCat</a:t>
            </a:r>
            <a:r>
              <a:rPr lang="en-US" dirty="0" smtClean="0"/>
              <a:t>:               tutorials</a:t>
            </a:r>
            <a:endParaRPr lang="en-US" dirty="0"/>
          </a:p>
        </p:txBody>
      </p:sp>
      <p:sp>
        <p:nvSpPr>
          <p:cNvPr id="4" name="TextBox 3"/>
          <p:cNvSpPr txBox="1"/>
          <p:nvPr/>
        </p:nvSpPr>
        <p:spPr>
          <a:xfrm>
            <a:off x="457199" y="2933700"/>
            <a:ext cx="7899401" cy="2031325"/>
          </a:xfrm>
          <a:prstGeom prst="rect">
            <a:avLst/>
          </a:prstGeom>
          <a:noFill/>
        </p:spPr>
        <p:txBody>
          <a:bodyPr wrap="square" rtlCol="0">
            <a:spAutoFit/>
          </a:bodyPr>
          <a:lstStyle/>
          <a:p>
            <a:endParaRPr lang="en-US" dirty="0" smtClean="0">
              <a:solidFill>
                <a:srgbClr val="0000FF"/>
              </a:solidFill>
            </a:endParaRPr>
          </a:p>
          <a:p>
            <a:r>
              <a:rPr lang="en-US" sz="2400" dirty="0" smtClean="0">
                <a:solidFill>
                  <a:srgbClr val="0000FF"/>
                </a:solidFill>
              </a:rPr>
              <a:t>Using </a:t>
            </a:r>
            <a:r>
              <a:rPr lang="en-US" sz="2400" dirty="0" err="1" smtClean="0">
                <a:solidFill>
                  <a:srgbClr val="0000FF"/>
                </a:solidFill>
              </a:rPr>
              <a:t>WorldCat</a:t>
            </a:r>
            <a:r>
              <a:rPr lang="en-US" sz="2400" dirty="0" smtClean="0">
                <a:solidFill>
                  <a:srgbClr val="0000FF"/>
                </a:solidFill>
              </a:rPr>
              <a:t> </a:t>
            </a:r>
            <a:r>
              <a:rPr lang="en-US" sz="2400" b="1" dirty="0" smtClean="0">
                <a:solidFill>
                  <a:srgbClr val="0000FF"/>
                </a:solidFill>
              </a:rPr>
              <a:t>Lists </a:t>
            </a:r>
            <a:r>
              <a:rPr lang="en-US" sz="2400" dirty="0" err="1" smtClean="0">
                <a:solidFill>
                  <a:srgbClr val="0000FF"/>
                </a:solidFill>
              </a:rPr>
              <a:t>features</a:t>
            </a:r>
            <a:r>
              <a:rPr lang="en-US" dirty="0" err="1" smtClean="0">
                <a:hlinkClick r:id="rId2"/>
              </a:rPr>
              <a:t>http://www.youtube.com/watch?v</a:t>
            </a:r>
            <a:r>
              <a:rPr lang="en-US" dirty="0" smtClean="0">
                <a:hlinkClick r:id="rId2"/>
              </a:rPr>
              <a:t>=X8W7kWMrVNk</a:t>
            </a:r>
            <a:endParaRPr lang="en-US" dirty="0" smtClean="0"/>
          </a:p>
          <a:p>
            <a:endParaRPr lang="en-US" sz="2400" dirty="0" smtClean="0">
              <a:solidFill>
                <a:srgbClr val="0000FF"/>
              </a:solidFill>
            </a:endParaRPr>
          </a:p>
          <a:p>
            <a:r>
              <a:rPr lang="en-US" sz="2400" dirty="0" smtClean="0">
                <a:solidFill>
                  <a:srgbClr val="0000FF"/>
                </a:solidFill>
              </a:rPr>
              <a:t>Using </a:t>
            </a:r>
            <a:r>
              <a:rPr lang="en-US" sz="2400" dirty="0" err="1" smtClean="0">
                <a:solidFill>
                  <a:srgbClr val="0000FF"/>
                </a:solidFill>
              </a:rPr>
              <a:t>WorldCat</a:t>
            </a:r>
            <a:r>
              <a:rPr lang="en-US" sz="2400" dirty="0" smtClean="0">
                <a:solidFill>
                  <a:srgbClr val="0000FF"/>
                </a:solidFill>
              </a:rPr>
              <a:t> </a:t>
            </a:r>
            <a:r>
              <a:rPr lang="en-US" sz="2400" b="1" dirty="0" smtClean="0">
                <a:solidFill>
                  <a:srgbClr val="0000FF"/>
                </a:solidFill>
              </a:rPr>
              <a:t>Citation Tool</a:t>
            </a:r>
          </a:p>
          <a:p>
            <a:r>
              <a:rPr lang="en-US" dirty="0" smtClean="0"/>
              <a:t>http://</a:t>
            </a:r>
            <a:r>
              <a:rPr lang="en-US" dirty="0" err="1" smtClean="0"/>
              <a:t>www.youtube.com/watch?v</a:t>
            </a:r>
            <a:r>
              <a:rPr lang="en-US" dirty="0" smtClean="0"/>
              <a:t>=X8W7kWMrVNk&amp;feature=related</a:t>
            </a:r>
            <a:endParaRPr lang="en-US" dirty="0"/>
          </a:p>
        </p:txBody>
      </p:sp>
      <p:pic>
        <p:nvPicPr>
          <p:cNvPr id="5" name="Picture 4"/>
          <p:cNvPicPr>
            <a:picLocks noChangeAspect="1"/>
          </p:cNvPicPr>
          <p:nvPr/>
        </p:nvPicPr>
        <p:blipFill>
          <a:blip r:embed="rId3"/>
          <a:stretch>
            <a:fillRect/>
          </a:stretch>
        </p:blipFill>
        <p:spPr>
          <a:xfrm>
            <a:off x="3187700" y="1397000"/>
            <a:ext cx="1384300" cy="6604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2099" y="0"/>
            <a:ext cx="6508377" cy="1143000"/>
          </a:xfrm>
        </p:spPr>
        <p:txBody>
          <a:bodyPr/>
          <a:lstStyle/>
          <a:p>
            <a:r>
              <a:rPr lang="en-US" dirty="0" err="1" smtClean="0">
                <a:solidFill>
                  <a:srgbClr val="800000"/>
                </a:solidFill>
                <a:effectLst>
                  <a:glow rad="76200">
                    <a:srgbClr val="FFFF00">
                      <a:alpha val="42000"/>
                    </a:srgbClr>
                  </a:glow>
                </a:effectLst>
              </a:rPr>
              <a:t>WorldCat</a:t>
            </a:r>
            <a:r>
              <a:rPr lang="en-US" dirty="0" smtClean="0">
                <a:solidFill>
                  <a:srgbClr val="800000"/>
                </a:solidFill>
                <a:effectLst>
                  <a:glow rad="76200">
                    <a:srgbClr val="FFFF00">
                      <a:alpha val="42000"/>
                    </a:srgbClr>
                  </a:glow>
                </a:effectLst>
              </a:rPr>
              <a:t> Local</a:t>
            </a:r>
            <a:endParaRPr lang="en-US" dirty="0">
              <a:solidFill>
                <a:srgbClr val="800000"/>
              </a:solidFill>
              <a:effectLst>
                <a:glow rad="76200">
                  <a:srgbClr val="FFFF00">
                    <a:alpha val="42000"/>
                  </a:srgbClr>
                </a:glow>
              </a:effectLst>
            </a:endParaRPr>
          </a:p>
        </p:txBody>
      </p:sp>
      <p:sp>
        <p:nvSpPr>
          <p:cNvPr id="3" name="Rectangle 2"/>
          <p:cNvSpPr/>
          <p:nvPr/>
        </p:nvSpPr>
        <p:spPr>
          <a:xfrm>
            <a:off x="4934365" y="165100"/>
            <a:ext cx="2882069" cy="369332"/>
          </a:xfrm>
          <a:prstGeom prst="rect">
            <a:avLst/>
          </a:prstGeom>
        </p:spPr>
        <p:txBody>
          <a:bodyPr wrap="none">
            <a:spAutoFit/>
          </a:bodyPr>
          <a:lstStyle/>
          <a:p>
            <a:r>
              <a:rPr lang="en-US" dirty="0" smtClean="0"/>
              <a:t>http://</a:t>
            </a:r>
            <a:r>
              <a:rPr lang="en-US" dirty="0" err="1" smtClean="0"/>
              <a:t>usu.worldcat.org</a:t>
            </a:r>
            <a:r>
              <a:rPr lang="en-US" dirty="0" smtClean="0"/>
              <a:t>/</a:t>
            </a:r>
            <a:endParaRPr lang="en-US" dirty="0"/>
          </a:p>
        </p:txBody>
      </p:sp>
      <p:pic>
        <p:nvPicPr>
          <p:cNvPr id="5" name="Picture 4"/>
          <p:cNvPicPr>
            <a:picLocks noChangeAspect="1"/>
          </p:cNvPicPr>
          <p:nvPr/>
        </p:nvPicPr>
        <p:blipFill>
          <a:blip r:embed="rId2"/>
          <a:srcRect t="11860" b="5581"/>
          <a:stretch>
            <a:fillRect/>
          </a:stretch>
        </p:blipFill>
        <p:spPr>
          <a:xfrm>
            <a:off x="853433" y="1143000"/>
            <a:ext cx="8290567" cy="5359283"/>
          </a:xfrm>
          <a:prstGeom prst="rect">
            <a:avLst/>
          </a:prstGeom>
        </p:spPr>
      </p:pic>
      <p:sp>
        <p:nvSpPr>
          <p:cNvPr id="6" name="TextBox 5"/>
          <p:cNvSpPr txBox="1"/>
          <p:nvPr/>
        </p:nvSpPr>
        <p:spPr>
          <a:xfrm>
            <a:off x="292099" y="1836560"/>
            <a:ext cx="2794001" cy="2862323"/>
          </a:xfrm>
          <a:prstGeom prst="rect">
            <a:avLst/>
          </a:prstGeom>
          <a:noFill/>
        </p:spPr>
        <p:txBody>
          <a:bodyPr wrap="square" rtlCol="0">
            <a:spAutoFit/>
          </a:bodyPr>
          <a:lstStyle/>
          <a:p>
            <a:pPr>
              <a:buFont typeface="Arial"/>
              <a:buChar char="•"/>
            </a:pPr>
            <a:r>
              <a:rPr lang="en-US" dirty="0" smtClean="0"/>
              <a:t>  Create an account</a:t>
            </a:r>
          </a:p>
          <a:p>
            <a:pPr>
              <a:buFont typeface="Arial"/>
              <a:buChar char="•"/>
            </a:pPr>
            <a:endParaRPr lang="en-US" dirty="0" smtClean="0"/>
          </a:p>
          <a:p>
            <a:pPr>
              <a:buFont typeface="Arial"/>
              <a:buChar char="•"/>
            </a:pPr>
            <a:r>
              <a:rPr lang="en-US" dirty="0" smtClean="0"/>
              <a:t>  Add tags</a:t>
            </a:r>
          </a:p>
          <a:p>
            <a:pPr>
              <a:buFont typeface="Arial"/>
              <a:buChar char="•"/>
            </a:pPr>
            <a:endParaRPr lang="en-US" dirty="0" smtClean="0"/>
          </a:p>
          <a:p>
            <a:pPr>
              <a:buFont typeface="Arial"/>
              <a:buChar char="•"/>
            </a:pPr>
            <a:r>
              <a:rPr lang="en-US" dirty="0" smtClean="0"/>
              <a:t>  Create Lists</a:t>
            </a:r>
          </a:p>
          <a:p>
            <a:pPr>
              <a:buFont typeface="Arial"/>
              <a:buChar char="•"/>
            </a:pPr>
            <a:endParaRPr lang="en-US" dirty="0" smtClean="0"/>
          </a:p>
          <a:p>
            <a:pPr>
              <a:buFont typeface="Arial"/>
              <a:buChar char="•"/>
            </a:pPr>
            <a:r>
              <a:rPr lang="en-US" dirty="0" smtClean="0"/>
              <a:t>  Link to full text in </a:t>
            </a:r>
            <a:r>
              <a:rPr lang="en-US" dirty="0" err="1" smtClean="0"/>
              <a:t>ejournals</a:t>
            </a:r>
            <a:r>
              <a:rPr lang="en-US" dirty="0" smtClean="0"/>
              <a:t> owned by library</a:t>
            </a:r>
          </a:p>
          <a:p>
            <a:endParaRPr lang="en-US" dirty="0"/>
          </a:p>
        </p:txBody>
      </p:sp>
      <p:pic>
        <p:nvPicPr>
          <p:cNvPr id="7" name="Picture 6"/>
          <p:cNvPicPr>
            <a:picLocks noChangeAspect="1"/>
          </p:cNvPicPr>
          <p:nvPr/>
        </p:nvPicPr>
        <p:blipFill>
          <a:blip r:embed="rId3"/>
          <a:stretch>
            <a:fillRect/>
          </a:stretch>
        </p:blipFill>
        <p:spPr>
          <a:xfrm>
            <a:off x="444500" y="4698883"/>
            <a:ext cx="5280225" cy="1803400"/>
          </a:xfrm>
          <a:prstGeom prst="rect">
            <a:avLst/>
          </a:prstGeom>
        </p:spPr>
      </p:pic>
      <p:pic>
        <p:nvPicPr>
          <p:cNvPr id="9" name="Picture 8"/>
          <p:cNvPicPr>
            <a:picLocks noChangeAspect="1"/>
          </p:cNvPicPr>
          <p:nvPr/>
        </p:nvPicPr>
        <p:blipFill>
          <a:blip r:embed="rId4"/>
          <a:stretch>
            <a:fillRect/>
          </a:stretch>
        </p:blipFill>
        <p:spPr>
          <a:xfrm rot="283719">
            <a:off x="5864750" y="3266396"/>
            <a:ext cx="2002130" cy="3479801"/>
          </a:xfrm>
          <a:prstGeom prst="rect">
            <a:avLst/>
          </a:prstGeom>
          <a:ln w="38100" cmpd="sng">
            <a:solidFill>
              <a:schemeClr val="accent1"/>
            </a:solidFill>
          </a:ln>
        </p:spPr>
      </p:pic>
      <p:pic>
        <p:nvPicPr>
          <p:cNvPr id="8" name="Picture 7"/>
          <p:cNvPicPr>
            <a:picLocks noChangeAspect="1"/>
          </p:cNvPicPr>
          <p:nvPr/>
        </p:nvPicPr>
        <p:blipFill>
          <a:blip r:embed="rId5"/>
          <a:stretch>
            <a:fillRect/>
          </a:stretch>
        </p:blipFill>
        <p:spPr>
          <a:xfrm rot="20975378">
            <a:off x="4328686" y="3360197"/>
            <a:ext cx="2189183" cy="3327400"/>
          </a:xfrm>
          <a:prstGeom prst="rect">
            <a:avLst/>
          </a:prstGeom>
          <a:ln w="28575" cmpd="sng">
            <a:solidFill>
              <a:schemeClr val="accent1"/>
            </a:solid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457200"/>
            <a:ext cx="9342474" cy="7315200"/>
          </a:xfrm>
          <a:prstGeom prst="rect">
            <a:avLst/>
          </a:prstGeom>
        </p:spPr>
      </p:pic>
      <p:pic>
        <p:nvPicPr>
          <p:cNvPr id="4" name="Picture 3"/>
          <p:cNvPicPr>
            <a:picLocks noChangeAspect="1"/>
          </p:cNvPicPr>
          <p:nvPr/>
        </p:nvPicPr>
        <p:blipFill>
          <a:blip r:embed="rId3"/>
          <a:stretch>
            <a:fillRect/>
          </a:stretch>
        </p:blipFill>
        <p:spPr>
          <a:xfrm>
            <a:off x="5323782" y="2222500"/>
            <a:ext cx="3367982" cy="2844800"/>
          </a:xfrm>
          <a:prstGeom prst="rect">
            <a:avLst/>
          </a:prstGeom>
        </p:spPr>
      </p:pic>
      <p:sp>
        <p:nvSpPr>
          <p:cNvPr id="5" name="Oval 4"/>
          <p:cNvSpPr/>
          <p:nvPr/>
        </p:nvSpPr>
        <p:spPr>
          <a:xfrm>
            <a:off x="5016500" y="2203450"/>
            <a:ext cx="1397000" cy="495300"/>
          </a:xfrm>
          <a:prstGeom prst="ellipse">
            <a:avLst/>
          </a:prstGeom>
          <a:noFill/>
          <a:ln w="38100" cmpd="sng"/>
          <a:effectLst>
            <a:glow rad="101600">
              <a:srgbClr val="FFFF00">
                <a:alpha val="75000"/>
              </a:srgbClr>
            </a:glow>
            <a:innerShdw blurRad="190500" dist="63500" dir="5400000">
              <a:srgbClr val="FFFFFF">
                <a:alpha val="65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5016500" y="3162300"/>
            <a:ext cx="1397000" cy="495300"/>
          </a:xfrm>
          <a:prstGeom prst="ellipse">
            <a:avLst/>
          </a:prstGeom>
          <a:noFill/>
          <a:ln w="38100" cmpd="sng"/>
          <a:effectLst>
            <a:glow rad="101600">
              <a:srgbClr val="FFFF00">
                <a:alpha val="75000"/>
              </a:srgbClr>
            </a:glow>
            <a:innerShdw blurRad="190500" dist="63500" dir="5400000">
              <a:srgbClr val="FFFFFF">
                <a:alpha val="65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5168900" y="4013200"/>
            <a:ext cx="1397000" cy="495300"/>
          </a:xfrm>
          <a:prstGeom prst="ellipse">
            <a:avLst/>
          </a:prstGeom>
          <a:noFill/>
          <a:ln w="38100" cmpd="sng"/>
          <a:effectLst>
            <a:glow rad="101600">
              <a:srgbClr val="FFFF00">
                <a:alpha val="75000"/>
              </a:srgbClr>
            </a:glow>
            <a:innerShdw blurRad="190500" dist="63500" dir="5400000">
              <a:srgbClr val="FFFFFF">
                <a:alpha val="65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5702300" y="5321300"/>
            <a:ext cx="3441700" cy="646331"/>
          </a:xfrm>
          <a:prstGeom prst="rect">
            <a:avLst/>
          </a:prstGeom>
          <a:solidFill>
            <a:srgbClr val="FFFF00"/>
          </a:solidFill>
        </p:spPr>
        <p:txBody>
          <a:bodyPr wrap="square" rtlCol="0">
            <a:spAutoFit/>
          </a:bodyPr>
          <a:lstStyle/>
          <a:p>
            <a:r>
              <a:rPr lang="en-US" b="1" dirty="0" smtClean="0">
                <a:solidFill>
                  <a:srgbClr val="800000"/>
                </a:solidFill>
              </a:rPr>
              <a:t>Offers Web 2.0 user interaction</a:t>
            </a:r>
            <a:endParaRPr lang="en-US" b="1" dirty="0">
              <a:solidFill>
                <a:srgbClr val="800000"/>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Gen Catalogs:  web discovery tools</a:t>
            </a:r>
            <a:endParaRPr lang="en-US" dirty="0"/>
          </a:p>
        </p:txBody>
      </p:sp>
      <p:sp>
        <p:nvSpPr>
          <p:cNvPr id="4" name="TextBox 3"/>
          <p:cNvSpPr txBox="1"/>
          <p:nvPr/>
        </p:nvSpPr>
        <p:spPr>
          <a:xfrm>
            <a:off x="1054100" y="2870200"/>
            <a:ext cx="6565900" cy="1846659"/>
          </a:xfrm>
          <a:prstGeom prst="rect">
            <a:avLst/>
          </a:prstGeom>
          <a:noFill/>
        </p:spPr>
        <p:txBody>
          <a:bodyPr wrap="square" rtlCol="0">
            <a:spAutoFit/>
          </a:bodyPr>
          <a:lstStyle/>
          <a:p>
            <a:pPr>
              <a:buFont typeface="Arial"/>
              <a:buChar char="•"/>
            </a:pPr>
            <a:r>
              <a:rPr lang="en-US" sz="2400" b="1" dirty="0" smtClean="0">
                <a:solidFill>
                  <a:srgbClr val="3366FF"/>
                </a:solidFill>
              </a:rPr>
              <a:t>  Summon</a:t>
            </a:r>
          </a:p>
          <a:p>
            <a:pPr>
              <a:buFont typeface="Arial"/>
              <a:buChar char="•"/>
            </a:pPr>
            <a:r>
              <a:rPr lang="en-US" sz="2400" b="1" dirty="0" smtClean="0">
                <a:solidFill>
                  <a:srgbClr val="3366FF"/>
                </a:solidFill>
              </a:rPr>
              <a:t>  Primo</a:t>
            </a:r>
          </a:p>
          <a:p>
            <a:pPr>
              <a:buFont typeface="Arial"/>
              <a:buChar char="•"/>
            </a:pPr>
            <a:r>
              <a:rPr lang="en-US" sz="2400" b="1" dirty="0" smtClean="0">
                <a:solidFill>
                  <a:srgbClr val="3366FF"/>
                </a:solidFill>
              </a:rPr>
              <a:t>  Encore Discovery &amp; Synergy</a:t>
            </a:r>
          </a:p>
          <a:p>
            <a:pPr>
              <a:buFont typeface="Arial"/>
              <a:buChar char="•"/>
            </a:pPr>
            <a:r>
              <a:rPr lang="en-US" sz="2400" b="1" dirty="0" smtClean="0">
                <a:solidFill>
                  <a:srgbClr val="3366FF"/>
                </a:solidFill>
              </a:rPr>
              <a:t>  </a:t>
            </a:r>
            <a:r>
              <a:rPr lang="en-US" sz="2400" b="1" dirty="0" err="1" smtClean="0">
                <a:solidFill>
                  <a:srgbClr val="3366FF"/>
                </a:solidFill>
              </a:rPr>
              <a:t>Ebsco</a:t>
            </a:r>
            <a:r>
              <a:rPr lang="en-US" sz="2400" b="1" dirty="0" smtClean="0">
                <a:solidFill>
                  <a:srgbClr val="3366FF"/>
                </a:solidFill>
              </a:rPr>
              <a:t> Discovery Service</a:t>
            </a:r>
          </a:p>
          <a:p>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Discovery investments</a:t>
            </a:r>
            <a:endParaRPr lang="en-US" dirty="0"/>
          </a:p>
        </p:txBody>
      </p:sp>
      <p:sp>
        <p:nvSpPr>
          <p:cNvPr id="11" name="Content Placeholder 10"/>
          <p:cNvSpPr>
            <a:spLocks noGrp="1"/>
          </p:cNvSpPr>
          <p:nvPr>
            <p:ph idx="1"/>
          </p:nvPr>
        </p:nvSpPr>
        <p:spPr/>
        <p:txBody>
          <a:bodyPr/>
          <a:lstStyle/>
          <a:p>
            <a:r>
              <a:rPr lang="en-US" i="1" dirty="0" smtClean="0">
                <a:solidFill>
                  <a:srgbClr val="0000FF"/>
                </a:solidFill>
              </a:rPr>
              <a:t>…libraries need to consider very carefully the investments they make in search and discovery services. </a:t>
            </a:r>
          </a:p>
          <a:p>
            <a:pPr lvl="1"/>
            <a:r>
              <a:rPr lang="en-US" dirty="0" err="1" smtClean="0"/>
              <a:t>Schonfeld</a:t>
            </a:r>
            <a:r>
              <a:rPr lang="en-US" dirty="0" smtClean="0"/>
              <a:t> and </a:t>
            </a:r>
            <a:r>
              <a:rPr lang="en-US" dirty="0" err="1" smtClean="0"/>
              <a:t>Housewright</a:t>
            </a:r>
            <a:r>
              <a:rPr lang="en-US" dirty="0" smtClean="0"/>
              <a:t> (2010)</a:t>
            </a:r>
          </a:p>
          <a:p>
            <a:pPr lvl="1"/>
            <a:endParaRPr lang="en-US" dirty="0" smtClean="0"/>
          </a:p>
          <a:p>
            <a:pPr lvl="1"/>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584200" y="-42276"/>
            <a:ext cx="8312150" cy="6089133"/>
          </a:xfrm>
          <a:prstGeom prst="rect">
            <a:avLst/>
          </a:prstGeom>
        </p:spPr>
      </p:pic>
      <p:sp>
        <p:nvSpPr>
          <p:cNvPr id="5" name="Rectangle 4"/>
          <p:cNvSpPr/>
          <p:nvPr/>
        </p:nvSpPr>
        <p:spPr>
          <a:xfrm>
            <a:off x="825500" y="6046857"/>
            <a:ext cx="7823200" cy="461665"/>
          </a:xfrm>
          <a:prstGeom prst="rect">
            <a:avLst/>
          </a:prstGeom>
          <a:noFill/>
        </p:spPr>
        <p:txBody>
          <a:bodyPr wrap="square">
            <a:spAutoFit/>
          </a:bodyPr>
          <a:lstStyle/>
          <a:p>
            <a:r>
              <a:rPr lang="en-US" sz="2400" b="1" dirty="0" smtClean="0">
                <a:solidFill>
                  <a:srgbClr val="990000"/>
                </a:solidFill>
              </a:rPr>
              <a:t>http://</a:t>
            </a:r>
            <a:r>
              <a:rPr lang="en-US" sz="2400" b="1" dirty="0" err="1" smtClean="0">
                <a:solidFill>
                  <a:srgbClr val="990000"/>
                </a:solidFill>
              </a:rPr>
              <a:t>www.serialssolutions.com</a:t>
            </a:r>
            <a:r>
              <a:rPr lang="en-US" sz="2400" b="1" dirty="0" smtClean="0">
                <a:solidFill>
                  <a:srgbClr val="990000"/>
                </a:solidFill>
              </a:rPr>
              <a:t>/summon-features/</a:t>
            </a:r>
            <a:endParaRPr lang="en-US" sz="2400" b="1" dirty="0">
              <a:solidFill>
                <a:srgbClr val="99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26196" y="330937"/>
            <a:ext cx="7519355" cy="1726463"/>
          </a:xfrm>
        </p:spPr>
        <p:txBody>
          <a:bodyPr/>
          <a:lstStyle/>
          <a:p>
            <a:pPr algn="r"/>
            <a:r>
              <a:rPr lang="en-US" dirty="0" smtClean="0"/>
              <a:t>“</a:t>
            </a:r>
            <a:r>
              <a:rPr lang="en-US" sz="3200" dirty="0" smtClean="0"/>
              <a:t>Why does the Library catalog suck so bad?”--</a:t>
            </a:r>
            <a:r>
              <a:rPr lang="en-US" dirty="0" smtClean="0"/>
              <a:t/>
            </a:r>
            <a:br>
              <a:rPr lang="en-US" dirty="0" smtClean="0"/>
            </a:br>
            <a:r>
              <a:rPr lang="en-US" sz="1600" i="1" dirty="0" smtClean="0">
                <a:solidFill>
                  <a:schemeClr val="tx1"/>
                </a:solidFill>
              </a:rPr>
              <a:t>Actual quote from a library patron, Spring 2010</a:t>
            </a:r>
            <a:r>
              <a:rPr lang="en-US" i="1" dirty="0" smtClean="0">
                <a:solidFill>
                  <a:schemeClr val="tx1"/>
                </a:solidFill>
              </a:rPr>
              <a:t/>
            </a:r>
            <a:br>
              <a:rPr lang="en-US" i="1" dirty="0" smtClean="0">
                <a:solidFill>
                  <a:schemeClr val="tx1"/>
                </a:solidFill>
              </a:rPr>
            </a:br>
            <a:endParaRPr lang="en-US" dirty="0"/>
          </a:p>
        </p:txBody>
      </p:sp>
      <p:sp>
        <p:nvSpPr>
          <p:cNvPr id="3" name="Text Placeholder 2"/>
          <p:cNvSpPr>
            <a:spLocks noGrp="1"/>
          </p:cNvSpPr>
          <p:nvPr>
            <p:ph type="body" idx="1"/>
          </p:nvPr>
        </p:nvSpPr>
        <p:spPr>
          <a:xfrm>
            <a:off x="326196" y="1737519"/>
            <a:ext cx="3566160" cy="639762"/>
          </a:xfrm>
        </p:spPr>
        <p:txBody>
          <a:bodyPr/>
          <a:lstStyle/>
          <a:p>
            <a:r>
              <a:rPr lang="en-US" i="1" dirty="0" smtClean="0"/>
              <a:t>What was he trying to do?</a:t>
            </a:r>
            <a:endParaRPr lang="en-US" i="1" dirty="0"/>
          </a:p>
        </p:txBody>
      </p:sp>
      <p:sp>
        <p:nvSpPr>
          <p:cNvPr id="4" name="Content Placeholder 3"/>
          <p:cNvSpPr>
            <a:spLocks noGrp="1"/>
          </p:cNvSpPr>
          <p:nvPr>
            <p:ph sz="half" idx="2"/>
          </p:nvPr>
        </p:nvSpPr>
        <p:spPr>
          <a:xfrm>
            <a:off x="326196" y="2503872"/>
            <a:ext cx="3961078" cy="3436751"/>
          </a:xfrm>
        </p:spPr>
        <p:txBody>
          <a:bodyPr>
            <a:normAutofit/>
          </a:bodyPr>
          <a:lstStyle/>
          <a:p>
            <a:r>
              <a:rPr lang="en-US" sz="1400" dirty="0" smtClean="0"/>
              <a:t>Find books by Stephen King</a:t>
            </a:r>
          </a:p>
          <a:p>
            <a:r>
              <a:rPr lang="en-US" sz="1400" dirty="0" smtClean="0"/>
              <a:t>He typed Stephen King into the search box and hit Enter.</a:t>
            </a:r>
            <a:endParaRPr lang="en-US" sz="1400" dirty="0"/>
          </a:p>
        </p:txBody>
      </p:sp>
      <p:sp>
        <p:nvSpPr>
          <p:cNvPr id="5" name="Text Placeholder 4"/>
          <p:cNvSpPr>
            <a:spLocks noGrp="1"/>
          </p:cNvSpPr>
          <p:nvPr>
            <p:ph type="body" sz="quarter" idx="3"/>
          </p:nvPr>
        </p:nvSpPr>
        <p:spPr>
          <a:xfrm>
            <a:off x="4883359" y="1824625"/>
            <a:ext cx="4051578" cy="527711"/>
          </a:xfrm>
          <a:solidFill>
            <a:schemeClr val="bg1">
              <a:lumMod val="85000"/>
            </a:schemeClr>
          </a:solidFill>
        </p:spPr>
        <p:txBody>
          <a:bodyPr/>
          <a:lstStyle/>
          <a:p>
            <a:pPr algn="l"/>
            <a:r>
              <a:rPr lang="en-US" i="1" dirty="0" smtClean="0"/>
              <a:t>What did he get?</a:t>
            </a:r>
            <a:endParaRPr lang="en-US" i="1" dirty="0"/>
          </a:p>
        </p:txBody>
      </p:sp>
      <p:sp>
        <p:nvSpPr>
          <p:cNvPr id="6" name="Content Placeholder 5"/>
          <p:cNvSpPr>
            <a:spLocks noGrp="1"/>
          </p:cNvSpPr>
          <p:nvPr>
            <p:ph sz="quarter" idx="4"/>
          </p:nvPr>
        </p:nvSpPr>
        <p:spPr>
          <a:xfrm>
            <a:off x="4883359" y="2352336"/>
            <a:ext cx="4051578" cy="3890747"/>
          </a:xfrm>
          <a:solidFill>
            <a:schemeClr val="bg1">
              <a:lumMod val="85000"/>
            </a:schemeClr>
          </a:solidFill>
        </p:spPr>
        <p:txBody>
          <a:bodyPr>
            <a:normAutofit/>
          </a:bodyPr>
          <a:lstStyle/>
          <a:p>
            <a:pPr lvl="1"/>
            <a:endParaRPr lang="en-US" sz="1200" b="1" dirty="0" smtClean="0"/>
          </a:p>
          <a:p>
            <a:pPr lvl="1"/>
            <a:r>
              <a:rPr lang="en-US" sz="1400" b="1" dirty="0" smtClean="0"/>
              <a:t>Leaders in animal </a:t>
            </a:r>
            <a:r>
              <a:rPr lang="en-US" sz="1400" b="1" dirty="0" err="1" smtClean="0"/>
              <a:t>behaviour</a:t>
            </a:r>
            <a:r>
              <a:rPr lang="en-US" sz="1400" b="1" dirty="0" smtClean="0"/>
              <a:t> : the second generation</a:t>
            </a:r>
            <a:r>
              <a:rPr lang="en-US" sz="1400" dirty="0" smtClean="0"/>
              <a:t> /  </a:t>
            </a:r>
            <a:r>
              <a:rPr lang="en-US" sz="1400" dirty="0" err="1" smtClean="0"/>
              <a:t>Drickamer</a:t>
            </a:r>
            <a:r>
              <a:rPr lang="en-US" sz="1400" dirty="0" smtClean="0"/>
              <a:t>, Lee C. </a:t>
            </a:r>
          </a:p>
          <a:p>
            <a:pPr lvl="3"/>
            <a:r>
              <a:rPr lang="en-US" sz="1200" dirty="0" smtClean="0"/>
              <a:t>Chapter:  </a:t>
            </a:r>
            <a:r>
              <a:rPr lang="en-US" sz="1200" u="sng" dirty="0" smtClean="0">
                <a:solidFill>
                  <a:srgbClr val="FF0000"/>
                </a:solidFill>
              </a:rPr>
              <a:t>King </a:t>
            </a:r>
            <a:r>
              <a:rPr lang="en-US" sz="1200" dirty="0" smtClean="0"/>
              <a:t>Solomon's herring gull's world / Marian Stamp Dawkins </a:t>
            </a:r>
          </a:p>
          <a:p>
            <a:pPr lvl="3"/>
            <a:r>
              <a:rPr lang="en-US" sz="1200" dirty="0" smtClean="0"/>
              <a:t>Chapter:  Taking my cues from nature's clues / </a:t>
            </a:r>
            <a:r>
              <a:rPr lang="en-US" sz="1200" u="sng" dirty="0" smtClean="0">
                <a:solidFill>
                  <a:srgbClr val="FF0000"/>
                </a:solidFill>
              </a:rPr>
              <a:t>Stephen </a:t>
            </a:r>
            <a:r>
              <a:rPr lang="en-US" sz="1200" dirty="0" smtClean="0"/>
              <a:t>T. </a:t>
            </a:r>
            <a:r>
              <a:rPr lang="en-US" sz="1200" dirty="0" err="1" smtClean="0"/>
              <a:t>Emlen</a:t>
            </a:r>
            <a:endParaRPr lang="en-US" sz="1200" dirty="0" smtClean="0"/>
          </a:p>
          <a:p>
            <a:pPr lvl="3">
              <a:buNone/>
            </a:pPr>
            <a:endParaRPr lang="en-US" sz="1200" dirty="0" smtClean="0"/>
          </a:p>
          <a:p>
            <a:pPr lvl="1"/>
            <a:r>
              <a:rPr lang="en-US" sz="1400" b="1" dirty="0" smtClean="0"/>
              <a:t>Surviving field research : working in violent and difficult situations</a:t>
            </a:r>
            <a:r>
              <a:rPr lang="en-US" sz="1400" dirty="0" smtClean="0"/>
              <a:t> </a:t>
            </a:r>
            <a:r>
              <a:rPr lang="en-US" sz="1200" dirty="0" smtClean="0"/>
              <a:t/>
            </a:r>
            <a:br>
              <a:rPr lang="en-US" sz="1200" dirty="0" smtClean="0"/>
            </a:br>
            <a:r>
              <a:rPr lang="en-US" sz="1200" dirty="0" smtClean="0"/>
              <a:t>  </a:t>
            </a:r>
            <a:r>
              <a:rPr lang="en-US" sz="1200" dirty="0" err="1" smtClean="0"/>
              <a:t>Sriram</a:t>
            </a:r>
            <a:r>
              <a:rPr lang="en-US" sz="1200" dirty="0" smtClean="0"/>
              <a:t>, Chandra </a:t>
            </a:r>
            <a:r>
              <a:rPr lang="en-US" sz="1200" dirty="0" err="1" smtClean="0"/>
              <a:t>Lekha</a:t>
            </a:r>
            <a:r>
              <a:rPr lang="en-US" sz="1200" dirty="0" smtClean="0"/>
              <a:t>, 1971- </a:t>
            </a:r>
          </a:p>
          <a:p>
            <a:pPr lvl="2"/>
            <a:endParaRPr lang="en-US" sz="1200" dirty="0" smtClean="0"/>
          </a:p>
          <a:p>
            <a:pPr lvl="1"/>
            <a:r>
              <a:rPr lang="en-US" sz="1400" b="1" dirty="0" smtClean="0"/>
              <a:t>Snakes : ecology and conservation</a:t>
            </a:r>
            <a:r>
              <a:rPr lang="en-US" sz="1400" dirty="0" smtClean="0"/>
              <a:t> </a:t>
            </a:r>
            <a:r>
              <a:rPr lang="en-US" sz="1200" dirty="0" smtClean="0"/>
              <a:t/>
            </a:r>
            <a:br>
              <a:rPr lang="en-US" sz="1200" dirty="0" smtClean="0"/>
            </a:br>
            <a:r>
              <a:rPr lang="en-US" sz="1200" dirty="0" smtClean="0"/>
              <a:t>  Mullin, Stephen J., 1967- </a:t>
            </a:r>
            <a:endParaRPr lang="en-US" sz="1200" dirty="0"/>
          </a:p>
        </p:txBody>
      </p:sp>
      <p:pic>
        <p:nvPicPr>
          <p:cNvPr id="7" name="Picture 6"/>
          <p:cNvPicPr>
            <a:picLocks noChangeAspect="1"/>
          </p:cNvPicPr>
          <p:nvPr/>
        </p:nvPicPr>
        <p:blipFill>
          <a:blip r:embed="rId2"/>
          <a:stretch>
            <a:fillRect/>
          </a:stretch>
        </p:blipFill>
        <p:spPr>
          <a:xfrm>
            <a:off x="326196" y="3863914"/>
            <a:ext cx="4367954" cy="2076709"/>
          </a:xfrm>
          <a:prstGeom prst="rect">
            <a:avLst/>
          </a:prstGeom>
          <a:ln w="38100" cmpd="sng">
            <a:solidFill>
              <a:schemeClr val="accent2">
                <a:lumMod val="75000"/>
                <a:lumOff val="25000"/>
                <a:alpha val="88000"/>
              </a:schemeClr>
            </a:solidFill>
          </a:ln>
          <a:effectLst>
            <a:outerShdw blurRad="50800" dist="190500" dir="8580000" algn="tl" rotWithShape="0">
              <a:srgbClr val="000000">
                <a:alpha val="43000"/>
              </a:srgbClr>
            </a:outerShdw>
          </a:effectLst>
        </p:spPr>
      </p:pic>
      <p:sp>
        <p:nvSpPr>
          <p:cNvPr id="8" name="TextBox 7"/>
          <p:cNvSpPr txBox="1"/>
          <p:nvPr/>
        </p:nvSpPr>
        <p:spPr>
          <a:xfrm>
            <a:off x="945278" y="6114428"/>
            <a:ext cx="3748872"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dirty="0" smtClean="0">
                <a:solidFill>
                  <a:schemeClr val="bg1"/>
                </a:solidFill>
              </a:rPr>
              <a:t>What was he thinking?</a:t>
            </a: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196476" y="1352550"/>
            <a:ext cx="5442324" cy="1866900"/>
          </a:xfrm>
          <a:prstGeom prst="rect">
            <a:avLst/>
          </a:prstGeom>
        </p:spPr>
      </p:pic>
      <p:pic>
        <p:nvPicPr>
          <p:cNvPr id="4" name="Picture 3"/>
          <p:cNvPicPr>
            <a:picLocks noChangeAspect="1"/>
          </p:cNvPicPr>
          <p:nvPr/>
        </p:nvPicPr>
        <p:blipFill>
          <a:blip r:embed="rId3"/>
          <a:stretch>
            <a:fillRect/>
          </a:stretch>
        </p:blipFill>
        <p:spPr>
          <a:xfrm>
            <a:off x="679076" y="355600"/>
            <a:ext cx="3911600" cy="1117600"/>
          </a:xfrm>
          <a:prstGeom prst="rect">
            <a:avLst/>
          </a:prstGeom>
        </p:spPr>
      </p:pic>
      <p:sp>
        <p:nvSpPr>
          <p:cNvPr id="5" name="Rectangle 4"/>
          <p:cNvSpPr/>
          <p:nvPr/>
        </p:nvSpPr>
        <p:spPr>
          <a:xfrm>
            <a:off x="-57524" y="5763567"/>
            <a:ext cx="9296400" cy="461665"/>
          </a:xfrm>
          <a:prstGeom prst="rect">
            <a:avLst/>
          </a:prstGeom>
          <a:noFill/>
        </p:spPr>
        <p:txBody>
          <a:bodyPr wrap="square">
            <a:spAutoFit/>
          </a:bodyPr>
          <a:lstStyle/>
          <a:p>
            <a:r>
              <a:rPr lang="en-US" sz="2400" b="1" dirty="0" smtClean="0">
                <a:solidFill>
                  <a:schemeClr val="accent1"/>
                </a:solidFill>
              </a:rPr>
              <a:t> http://</a:t>
            </a:r>
            <a:r>
              <a:rPr lang="en-US" sz="2400" b="1" dirty="0" err="1" smtClean="0">
                <a:solidFill>
                  <a:schemeClr val="accent1"/>
                </a:solidFill>
              </a:rPr>
              <a:t>www.exlibrisgroup.com/category/PrimoForYourLibrary</a:t>
            </a:r>
            <a:endParaRPr lang="en-US" sz="2400" b="1" dirty="0">
              <a:solidFill>
                <a:schemeClr val="accent1"/>
              </a:solidFill>
            </a:endParaRPr>
          </a:p>
        </p:txBody>
      </p:sp>
      <p:pic>
        <p:nvPicPr>
          <p:cNvPr id="6" name="Picture 5"/>
          <p:cNvPicPr>
            <a:picLocks noChangeAspect="1"/>
          </p:cNvPicPr>
          <p:nvPr/>
        </p:nvPicPr>
        <p:blipFill>
          <a:blip r:embed="rId4"/>
          <a:stretch>
            <a:fillRect/>
          </a:stretch>
        </p:blipFill>
        <p:spPr>
          <a:xfrm>
            <a:off x="4949451" y="2975877"/>
            <a:ext cx="3623049" cy="2247578"/>
          </a:xfrm>
          <a:prstGeom prst="rect">
            <a:avLst/>
          </a:prstGeom>
        </p:spPr>
      </p:pic>
      <p:sp>
        <p:nvSpPr>
          <p:cNvPr id="7" name="TextBox 6"/>
          <p:cNvSpPr txBox="1"/>
          <p:nvPr/>
        </p:nvSpPr>
        <p:spPr>
          <a:xfrm>
            <a:off x="457199" y="3517900"/>
            <a:ext cx="3429001" cy="646331"/>
          </a:xfrm>
          <a:prstGeom prst="rect">
            <a:avLst/>
          </a:prstGeom>
          <a:noFill/>
        </p:spPr>
        <p:txBody>
          <a:bodyPr wrap="square" rtlCol="0">
            <a:spAutoFit/>
          </a:bodyPr>
          <a:lstStyle/>
          <a:p>
            <a:r>
              <a:rPr lang="en-US" b="1" dirty="0" smtClean="0">
                <a:solidFill>
                  <a:srgbClr val="990000"/>
                </a:solidFill>
              </a:rPr>
              <a:t>At BYU and soon to release at U of U and MWDL</a:t>
            </a:r>
            <a:endParaRPr lang="en-US" b="1" dirty="0">
              <a:solidFill>
                <a:srgbClr val="99000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73099" y="342900"/>
            <a:ext cx="6508377" cy="1143000"/>
          </a:xfrm>
        </p:spPr>
        <p:txBody>
          <a:bodyPr/>
          <a:lstStyle/>
          <a:p>
            <a:r>
              <a:rPr lang="en-US" dirty="0" smtClean="0"/>
              <a:t>Encore Synergy</a:t>
            </a:r>
            <a:br>
              <a:rPr lang="en-US" dirty="0" smtClean="0"/>
            </a:br>
            <a:endParaRPr lang="en-US" dirty="0"/>
          </a:p>
        </p:txBody>
      </p:sp>
      <p:pic>
        <p:nvPicPr>
          <p:cNvPr id="4" name="Picture 3"/>
          <p:cNvPicPr>
            <a:picLocks noChangeAspect="1"/>
          </p:cNvPicPr>
          <p:nvPr/>
        </p:nvPicPr>
        <p:blipFill>
          <a:blip r:embed="rId2"/>
          <a:stretch>
            <a:fillRect/>
          </a:stretch>
        </p:blipFill>
        <p:spPr>
          <a:xfrm>
            <a:off x="355600" y="1016000"/>
            <a:ext cx="6540500" cy="4430099"/>
          </a:xfrm>
          <a:prstGeom prst="rect">
            <a:avLst/>
          </a:prstGeom>
        </p:spPr>
      </p:pic>
      <p:sp>
        <p:nvSpPr>
          <p:cNvPr id="5" name="Rectangle 4"/>
          <p:cNvSpPr/>
          <p:nvPr/>
        </p:nvSpPr>
        <p:spPr>
          <a:xfrm>
            <a:off x="355600" y="5689600"/>
            <a:ext cx="8255000" cy="830997"/>
          </a:xfrm>
          <a:prstGeom prst="rect">
            <a:avLst/>
          </a:prstGeom>
        </p:spPr>
        <p:txBody>
          <a:bodyPr wrap="square">
            <a:spAutoFit/>
          </a:bodyPr>
          <a:lstStyle/>
          <a:p>
            <a:r>
              <a:rPr lang="en-US" sz="2400" b="1" dirty="0" smtClean="0">
                <a:solidFill>
                  <a:srgbClr val="990000"/>
                </a:solidFill>
              </a:rPr>
              <a:t>http://encoreforlibraries.com/2010/04/16/innovative-launches-encore-synergy</a:t>
            </a:r>
            <a:endParaRPr lang="en-US" sz="2400" b="1" dirty="0">
              <a:solidFill>
                <a:srgbClr val="990000"/>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42900"/>
            <a:ext cx="6508377" cy="1143000"/>
          </a:xfrm>
        </p:spPr>
        <p:txBody>
          <a:bodyPr/>
          <a:lstStyle/>
          <a:p>
            <a:r>
              <a:rPr lang="en-US" dirty="0" smtClean="0"/>
              <a:t>EBSCO Discovery Service</a:t>
            </a:r>
            <a:endParaRPr lang="en-US" dirty="0"/>
          </a:p>
        </p:txBody>
      </p:sp>
      <p:sp>
        <p:nvSpPr>
          <p:cNvPr id="3" name="Rectangle 2"/>
          <p:cNvSpPr/>
          <p:nvPr/>
        </p:nvSpPr>
        <p:spPr>
          <a:xfrm>
            <a:off x="1907030" y="5930900"/>
            <a:ext cx="6005070" cy="461665"/>
          </a:xfrm>
          <a:prstGeom prst="rect">
            <a:avLst/>
          </a:prstGeom>
        </p:spPr>
        <p:txBody>
          <a:bodyPr wrap="none">
            <a:spAutoFit/>
          </a:bodyPr>
          <a:lstStyle/>
          <a:p>
            <a:r>
              <a:rPr lang="en-US" sz="2400" b="1" dirty="0" smtClean="0">
                <a:solidFill>
                  <a:schemeClr val="accent1"/>
                </a:solidFill>
              </a:rPr>
              <a:t>http://</a:t>
            </a:r>
            <a:r>
              <a:rPr lang="en-US" sz="2400" b="1" dirty="0" err="1" smtClean="0">
                <a:solidFill>
                  <a:schemeClr val="accent1"/>
                </a:solidFill>
              </a:rPr>
              <a:t>www.ebscohost.com</a:t>
            </a:r>
            <a:r>
              <a:rPr lang="en-US" sz="2400" b="1" dirty="0" smtClean="0">
                <a:solidFill>
                  <a:schemeClr val="accent1"/>
                </a:solidFill>
              </a:rPr>
              <a:t>/discovery/</a:t>
            </a:r>
            <a:endParaRPr lang="en-US" sz="2400" b="1" dirty="0">
              <a:solidFill>
                <a:schemeClr val="accent1"/>
              </a:solidFill>
            </a:endParaRPr>
          </a:p>
        </p:txBody>
      </p:sp>
      <p:pic>
        <p:nvPicPr>
          <p:cNvPr id="5" name="Picture 4"/>
          <p:cNvPicPr>
            <a:picLocks noChangeAspect="1"/>
          </p:cNvPicPr>
          <p:nvPr/>
        </p:nvPicPr>
        <p:blipFill>
          <a:blip r:embed="rId2"/>
          <a:stretch>
            <a:fillRect/>
          </a:stretch>
        </p:blipFill>
        <p:spPr>
          <a:xfrm>
            <a:off x="1327150" y="1962150"/>
            <a:ext cx="6489700" cy="2933700"/>
          </a:xfrm>
          <a:prstGeom prst="rect">
            <a:avLst/>
          </a:prstGeom>
        </p:spPr>
      </p:pic>
      <p:pic>
        <p:nvPicPr>
          <p:cNvPr id="6" name="Picture 5"/>
          <p:cNvPicPr>
            <a:picLocks noChangeAspect="1"/>
          </p:cNvPicPr>
          <p:nvPr/>
        </p:nvPicPr>
        <p:blipFill>
          <a:blip r:embed="rId3"/>
          <a:stretch>
            <a:fillRect/>
          </a:stretch>
        </p:blipFill>
        <p:spPr>
          <a:xfrm>
            <a:off x="1231900" y="4895850"/>
            <a:ext cx="6680200" cy="8128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39989" y="393700"/>
            <a:ext cx="7785101" cy="990600"/>
          </a:xfrm>
        </p:spPr>
        <p:txBody>
          <a:bodyPr/>
          <a:lstStyle/>
          <a:p>
            <a:pPr algn="ctr"/>
            <a:r>
              <a:rPr lang="en-US" dirty="0" smtClean="0"/>
              <a:t>Web 2.0 + </a:t>
            </a:r>
            <a:r>
              <a:rPr lang="en-US" dirty="0" err="1" smtClean="0"/>
              <a:t>WorldCat</a:t>
            </a:r>
            <a:r>
              <a:rPr lang="en-US" dirty="0" smtClean="0"/>
              <a:t> + Wikipedia = </a:t>
            </a:r>
            <a:r>
              <a:rPr lang="en-US" b="1" dirty="0" smtClean="0"/>
              <a:t>Open Library     </a:t>
            </a:r>
            <a:endParaRPr lang="en-US" b="1" dirty="0"/>
          </a:p>
        </p:txBody>
      </p:sp>
      <p:pic>
        <p:nvPicPr>
          <p:cNvPr id="4" name="Picture 3"/>
          <p:cNvPicPr>
            <a:picLocks noChangeAspect="1"/>
          </p:cNvPicPr>
          <p:nvPr/>
        </p:nvPicPr>
        <p:blipFill>
          <a:blip r:embed="rId2"/>
          <a:srcRect t="10248" b="21111"/>
          <a:stretch>
            <a:fillRect/>
          </a:stretch>
        </p:blipFill>
        <p:spPr>
          <a:xfrm>
            <a:off x="62189" y="1757138"/>
            <a:ext cx="9081811" cy="5100862"/>
          </a:xfrm>
          <a:prstGeom prst="rect">
            <a:avLst/>
          </a:prstGeom>
        </p:spPr>
      </p:pic>
      <p:sp>
        <p:nvSpPr>
          <p:cNvPr id="5" name="TextBox 4"/>
          <p:cNvSpPr txBox="1"/>
          <p:nvPr/>
        </p:nvSpPr>
        <p:spPr>
          <a:xfrm>
            <a:off x="5168900" y="5321300"/>
            <a:ext cx="3975100" cy="738664"/>
          </a:xfrm>
          <a:prstGeom prst="rect">
            <a:avLst/>
          </a:prstGeom>
          <a:solidFill>
            <a:schemeClr val="bg2"/>
          </a:solidFill>
        </p:spPr>
        <p:txBody>
          <a:bodyPr wrap="square" rtlCol="0">
            <a:spAutoFit/>
          </a:bodyPr>
          <a:lstStyle/>
          <a:p>
            <a:r>
              <a:rPr lang="en-US" sz="2400" b="1" dirty="0" smtClean="0">
                <a:solidFill>
                  <a:srgbClr val="990000"/>
                </a:solidFill>
              </a:rPr>
              <a:t>http://</a:t>
            </a:r>
            <a:r>
              <a:rPr lang="en-US" sz="2400" b="1" dirty="0" err="1" smtClean="0">
                <a:solidFill>
                  <a:srgbClr val="990000"/>
                </a:solidFill>
              </a:rPr>
              <a:t>openlibrary.org</a:t>
            </a:r>
            <a:endParaRPr lang="en-US" sz="2400" b="1" dirty="0" smtClean="0">
              <a:solidFill>
                <a:srgbClr val="990000"/>
              </a:solidFill>
            </a:endParaRPr>
          </a:p>
          <a:p>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2"/>
          <a:stretch>
            <a:fillRect/>
          </a:stretch>
        </p:blipFill>
        <p:spPr>
          <a:xfrm>
            <a:off x="0" y="-647700"/>
            <a:ext cx="9144000" cy="7756906"/>
          </a:xfrm>
          <a:prstGeom prst="rect">
            <a:avLst/>
          </a:prstGeom>
        </p:spPr>
      </p:pic>
      <p:sp>
        <p:nvSpPr>
          <p:cNvPr id="4" name="TextBox 3"/>
          <p:cNvSpPr txBox="1"/>
          <p:nvPr/>
        </p:nvSpPr>
        <p:spPr>
          <a:xfrm>
            <a:off x="2761876" y="152400"/>
            <a:ext cx="4203700" cy="461665"/>
          </a:xfrm>
          <a:prstGeom prst="rect">
            <a:avLst/>
          </a:prstGeom>
          <a:solidFill>
            <a:schemeClr val="tx2">
              <a:lumMod val="25000"/>
              <a:lumOff val="75000"/>
            </a:schemeClr>
          </a:solidFill>
        </p:spPr>
        <p:txBody>
          <a:bodyPr wrap="square" rtlCol="0">
            <a:spAutoFit/>
          </a:bodyPr>
          <a:lstStyle/>
          <a:p>
            <a:r>
              <a:rPr lang="en-US" sz="2400" b="1" dirty="0" smtClean="0">
                <a:solidFill>
                  <a:srgbClr val="990000"/>
                </a:solidFill>
              </a:rPr>
              <a:t>Its new look, still in beta…</a:t>
            </a:r>
            <a:endParaRPr lang="en-US" sz="2400" b="1" dirty="0">
              <a:solidFill>
                <a:srgbClr val="99000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rcRect t="12821"/>
          <a:stretch>
            <a:fillRect/>
          </a:stretch>
        </p:blipFill>
        <p:spPr>
          <a:xfrm>
            <a:off x="457199" y="715855"/>
            <a:ext cx="7428608" cy="6142145"/>
          </a:xfrm>
          <a:prstGeom prst="rect">
            <a:avLst/>
          </a:prstGeom>
        </p:spPr>
      </p:pic>
      <p:sp>
        <p:nvSpPr>
          <p:cNvPr id="5" name="TextBox 4"/>
          <p:cNvSpPr txBox="1"/>
          <p:nvPr/>
        </p:nvSpPr>
        <p:spPr>
          <a:xfrm>
            <a:off x="4775200" y="4203700"/>
            <a:ext cx="3035300" cy="461665"/>
          </a:xfrm>
          <a:prstGeom prst="rect">
            <a:avLst/>
          </a:prstGeom>
          <a:solidFill>
            <a:schemeClr val="bg2"/>
          </a:solidFill>
        </p:spPr>
        <p:txBody>
          <a:bodyPr wrap="square" rtlCol="0">
            <a:spAutoFit/>
          </a:bodyPr>
          <a:lstStyle/>
          <a:p>
            <a:r>
              <a:rPr lang="en-US" sz="2400" b="1" dirty="0" smtClean="0">
                <a:solidFill>
                  <a:srgbClr val="800000"/>
                </a:solidFill>
              </a:rPr>
              <a:t>Subject web page</a:t>
            </a:r>
            <a:endParaRPr lang="en-US" sz="2400" b="1" dirty="0">
              <a:solidFill>
                <a:srgbClr val="800000"/>
              </a:solidFill>
            </a:endParaRPr>
          </a:p>
        </p:txBody>
      </p:sp>
      <p:sp>
        <p:nvSpPr>
          <p:cNvPr id="6" name="Title 1"/>
          <p:cNvSpPr txBox="1">
            <a:spLocks/>
          </p:cNvSpPr>
          <p:nvPr/>
        </p:nvSpPr>
        <p:spPr>
          <a:xfrm>
            <a:off x="749300" y="192702"/>
            <a:ext cx="6832600" cy="523153"/>
          </a:xfrm>
          <a:prstGeom prst="rect">
            <a:avLst/>
          </a:prstGeom>
          <a:solidFill>
            <a:schemeClr val="bg2"/>
          </a:solidFill>
        </p:spPr>
        <p:txBody>
          <a:bodyPr vert="horz" lIns="91440" tIns="45720" rIns="91440" bIns="45720" rtlCol="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smtClean="0">
                <a:ln>
                  <a:noFill/>
                </a:ln>
                <a:solidFill>
                  <a:schemeClr val="accent1"/>
                </a:solidFill>
                <a:effectLst/>
                <a:uLnTx/>
                <a:uFillTx/>
                <a:latin typeface="+mj-lt"/>
                <a:ea typeface="+mj-ea"/>
                <a:cs typeface="+mj-cs"/>
              </a:rPr>
              <a:t>Each work, author &amp; subject has a web page</a:t>
            </a:r>
            <a:endParaRPr kumimoji="0" lang="en-US" sz="2400" b="1" i="0" u="none" strike="noStrike" kern="1200" cap="none" spc="0" normalizeH="0" baseline="0" noProof="0" dirty="0">
              <a:ln>
                <a:noFill/>
              </a:ln>
              <a:solidFill>
                <a:schemeClr val="accent1"/>
              </a:solidFill>
              <a:effectLst/>
              <a:uLnTx/>
              <a:uFillTx/>
              <a:latin typeface="+mj-lt"/>
              <a:ea typeface="+mj-ea"/>
              <a:cs typeface="+mj-cs"/>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400050" y="-162426"/>
            <a:ext cx="8743950" cy="7020426"/>
          </a:xfrm>
          <a:prstGeom prst="rect">
            <a:avLst/>
          </a:prstGeom>
        </p:spPr>
      </p:pic>
      <p:sp>
        <p:nvSpPr>
          <p:cNvPr id="4" name="TextBox 3"/>
          <p:cNvSpPr txBox="1"/>
          <p:nvPr/>
        </p:nvSpPr>
        <p:spPr>
          <a:xfrm>
            <a:off x="1847476" y="2222500"/>
            <a:ext cx="5118100" cy="1200328"/>
          </a:xfrm>
          <a:prstGeom prst="rect">
            <a:avLst/>
          </a:prstGeom>
          <a:solidFill>
            <a:schemeClr val="bg2"/>
          </a:solidFill>
        </p:spPr>
        <p:txBody>
          <a:bodyPr wrap="square" rtlCol="0">
            <a:spAutoFit/>
          </a:bodyPr>
          <a:lstStyle/>
          <a:p>
            <a:pPr>
              <a:buFont typeface="Arial"/>
              <a:buChar char="•"/>
            </a:pPr>
            <a:r>
              <a:rPr lang="en-US" sz="2400" b="1" dirty="0" smtClean="0">
                <a:solidFill>
                  <a:schemeClr val="accent1"/>
                </a:solidFill>
              </a:rPr>
              <a:t>  A FRBR-like record for the Work</a:t>
            </a:r>
          </a:p>
          <a:p>
            <a:pPr>
              <a:buFont typeface="Arial"/>
              <a:buChar char="•"/>
            </a:pPr>
            <a:r>
              <a:rPr lang="en-US" sz="2400" b="1" dirty="0" smtClean="0">
                <a:solidFill>
                  <a:schemeClr val="accent1"/>
                </a:solidFill>
              </a:rPr>
              <a:t>  Lists various editions</a:t>
            </a:r>
          </a:p>
          <a:p>
            <a:pPr>
              <a:buFont typeface="Arial"/>
              <a:buChar char="•"/>
            </a:pPr>
            <a:r>
              <a:rPr lang="en-US" sz="2400" b="1" dirty="0" smtClean="0">
                <a:solidFill>
                  <a:schemeClr val="accent1"/>
                </a:solidFill>
              </a:rPr>
              <a:t>  Click on </a:t>
            </a:r>
            <a:r>
              <a:rPr lang="en-US" sz="2400" b="1" dirty="0" err="1" smtClean="0">
                <a:solidFill>
                  <a:schemeClr val="accent1"/>
                </a:solidFill>
              </a:rPr>
              <a:t>WorldCat</a:t>
            </a:r>
            <a:r>
              <a:rPr lang="en-US" sz="2400" b="1" dirty="0" smtClean="0">
                <a:solidFill>
                  <a:schemeClr val="accent1"/>
                </a:solidFill>
              </a:rPr>
              <a:t> link </a:t>
            </a:r>
            <a:endParaRPr lang="en-US" sz="2400" b="1" dirty="0">
              <a:solidFill>
                <a:schemeClr val="accent1"/>
              </a:solidFill>
            </a:endParaRPr>
          </a:p>
        </p:txBody>
      </p:sp>
      <p:sp>
        <p:nvSpPr>
          <p:cNvPr id="5" name="Down Arrow 4"/>
          <p:cNvSpPr/>
          <p:nvPr/>
        </p:nvSpPr>
        <p:spPr>
          <a:xfrm>
            <a:off x="6343276" y="3411160"/>
            <a:ext cx="622300" cy="103384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279400" y="0"/>
            <a:ext cx="7581900" cy="6892636"/>
          </a:xfrm>
          <a:prstGeom prst="rect">
            <a:avLst/>
          </a:prstGeom>
        </p:spPr>
      </p:pic>
      <p:sp>
        <p:nvSpPr>
          <p:cNvPr id="4" name="Down Arrow 3"/>
          <p:cNvSpPr/>
          <p:nvPr/>
        </p:nvSpPr>
        <p:spPr>
          <a:xfrm>
            <a:off x="4368800" y="5003800"/>
            <a:ext cx="469900" cy="8763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5143126" y="4172803"/>
            <a:ext cx="3644900" cy="830997"/>
          </a:xfrm>
          <a:prstGeom prst="rect">
            <a:avLst/>
          </a:prstGeom>
          <a:solidFill>
            <a:schemeClr val="accent6">
              <a:lumMod val="40000"/>
              <a:lumOff val="60000"/>
            </a:schemeClr>
          </a:solidFill>
        </p:spPr>
        <p:txBody>
          <a:bodyPr wrap="square" rtlCol="0">
            <a:spAutoFit/>
          </a:bodyPr>
          <a:lstStyle/>
          <a:p>
            <a:r>
              <a:rPr lang="en-US" sz="2400" b="1" dirty="0" smtClean="0">
                <a:solidFill>
                  <a:srgbClr val="990000"/>
                </a:solidFill>
              </a:rPr>
              <a:t>Nearest library that owns it is </a:t>
            </a:r>
            <a:r>
              <a:rPr lang="en-US" sz="2400" b="1" u="sng" dirty="0" smtClean="0">
                <a:solidFill>
                  <a:srgbClr val="990000"/>
                </a:solidFill>
              </a:rPr>
              <a:t>my</a:t>
            </a:r>
            <a:r>
              <a:rPr lang="en-US" sz="2400" b="1" dirty="0" smtClean="0">
                <a:solidFill>
                  <a:srgbClr val="990000"/>
                </a:solidFill>
              </a:rPr>
              <a:t> library</a:t>
            </a:r>
            <a:endParaRPr lang="en-US" sz="2400" b="1" dirty="0">
              <a:solidFill>
                <a:srgbClr val="990000"/>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698500" y="-298392"/>
            <a:ext cx="8192486" cy="7156392"/>
          </a:xfrm>
          <a:prstGeom prst="rect">
            <a:avLst/>
          </a:prstGeom>
        </p:spPr>
      </p:pic>
      <p:sp>
        <p:nvSpPr>
          <p:cNvPr id="4" name="TextBox 3"/>
          <p:cNvSpPr txBox="1"/>
          <p:nvPr/>
        </p:nvSpPr>
        <p:spPr>
          <a:xfrm rot="11409465" flipV="1">
            <a:off x="3807654" y="1167088"/>
            <a:ext cx="3644900" cy="830997"/>
          </a:xfrm>
          <a:prstGeom prst="rect">
            <a:avLst/>
          </a:prstGeom>
          <a:solidFill>
            <a:schemeClr val="accent6">
              <a:lumMod val="40000"/>
              <a:lumOff val="60000"/>
            </a:schemeClr>
          </a:solidFill>
        </p:spPr>
        <p:txBody>
          <a:bodyPr wrap="square" rtlCol="0">
            <a:spAutoFit/>
          </a:bodyPr>
          <a:lstStyle/>
          <a:p>
            <a:r>
              <a:rPr lang="en-US" sz="2400" b="1" dirty="0" smtClean="0">
                <a:solidFill>
                  <a:srgbClr val="990000"/>
                </a:solidFill>
              </a:rPr>
              <a:t>And here I am… at my own Library’s OPAC</a:t>
            </a:r>
            <a:endParaRPr lang="en-US" sz="2400" b="1" dirty="0">
              <a:solidFill>
                <a:srgbClr val="990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97621" y="317500"/>
            <a:ext cx="6508377" cy="787400"/>
          </a:xfrm>
        </p:spPr>
        <p:txBody>
          <a:bodyPr/>
          <a:lstStyle/>
          <a:p>
            <a:r>
              <a:rPr lang="en-US" b="1" dirty="0" smtClean="0"/>
              <a:t>Read </a:t>
            </a:r>
            <a:r>
              <a:rPr lang="en-US" b="1" dirty="0" err="1" smtClean="0"/>
              <a:t>ebooks</a:t>
            </a:r>
            <a:r>
              <a:rPr lang="en-US" b="1" dirty="0" smtClean="0"/>
              <a:t> online</a:t>
            </a:r>
            <a:endParaRPr lang="en-US" b="1" dirty="0"/>
          </a:p>
        </p:txBody>
      </p:sp>
      <p:pic>
        <p:nvPicPr>
          <p:cNvPr id="3" name="Picture 2"/>
          <p:cNvPicPr>
            <a:picLocks noChangeAspect="1"/>
          </p:cNvPicPr>
          <p:nvPr/>
        </p:nvPicPr>
        <p:blipFill>
          <a:blip r:embed="rId2"/>
          <a:stretch>
            <a:fillRect/>
          </a:stretch>
        </p:blipFill>
        <p:spPr>
          <a:xfrm>
            <a:off x="1397621" y="1333500"/>
            <a:ext cx="6315033" cy="522340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itle 6"/>
          <p:cNvSpPr>
            <a:spLocks noGrp="1"/>
          </p:cNvSpPr>
          <p:nvPr>
            <p:ph type="title"/>
          </p:nvPr>
        </p:nvSpPr>
        <p:spPr>
          <a:xfrm>
            <a:off x="3685941" y="5393380"/>
            <a:ext cx="1107979" cy="566738"/>
          </a:xfrm>
        </p:spPr>
        <p:txBody>
          <a:bodyPr/>
          <a:lstStyle/>
          <a:p>
            <a:r>
              <a:rPr lang="en-US" sz="3200" dirty="0" smtClean="0"/>
              <a:t>This!</a:t>
            </a:r>
            <a:endParaRPr lang="en-US" sz="3200" dirty="0"/>
          </a:p>
        </p:txBody>
      </p:sp>
      <p:sp>
        <p:nvSpPr>
          <p:cNvPr id="8" name="Picture Placeholder 7"/>
          <p:cNvSpPr>
            <a:spLocks noGrp="1"/>
          </p:cNvSpPr>
          <p:nvPr>
            <p:ph type="pic" idx="1"/>
          </p:nvPr>
        </p:nvSpPr>
        <p:spPr/>
      </p:sp>
      <p:pic>
        <p:nvPicPr>
          <p:cNvPr id="10" name="Picture 9"/>
          <p:cNvPicPr>
            <a:picLocks noChangeAspect="1"/>
          </p:cNvPicPr>
          <p:nvPr/>
        </p:nvPicPr>
        <p:blipFill>
          <a:blip r:embed="rId2"/>
          <a:srcRect t="3025" r="6642" b="7563"/>
          <a:stretch>
            <a:fillRect/>
          </a:stretch>
        </p:blipFill>
        <p:spPr>
          <a:xfrm>
            <a:off x="458788" y="268288"/>
            <a:ext cx="6303767" cy="4558464"/>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5" name="TextBox 4"/>
          <p:cNvSpPr txBox="1"/>
          <p:nvPr/>
        </p:nvSpPr>
        <p:spPr>
          <a:xfrm>
            <a:off x="457199" y="5562601"/>
            <a:ext cx="3568701" cy="461665"/>
          </a:xfrm>
          <a:prstGeom prst="rect">
            <a:avLst/>
          </a:prstGeom>
          <a:solidFill>
            <a:schemeClr val="bg2"/>
          </a:solidFill>
        </p:spPr>
        <p:txBody>
          <a:bodyPr wrap="square" rtlCol="0">
            <a:spAutoFit/>
          </a:bodyPr>
          <a:lstStyle/>
          <a:p>
            <a:r>
              <a:rPr lang="en-US" sz="2400" b="1" dirty="0" smtClean="0">
                <a:solidFill>
                  <a:schemeClr val="accent1"/>
                </a:solidFill>
              </a:rPr>
              <a:t>Edit an existing record</a:t>
            </a:r>
            <a:endParaRPr lang="en-US" sz="2400" b="1" dirty="0">
              <a:solidFill>
                <a:schemeClr val="accent1"/>
              </a:solidFill>
            </a:endParaRPr>
          </a:p>
        </p:txBody>
      </p:sp>
      <p:pic>
        <p:nvPicPr>
          <p:cNvPr id="6" name="Picture 5"/>
          <p:cNvPicPr>
            <a:picLocks noChangeAspect="1"/>
          </p:cNvPicPr>
          <p:nvPr/>
        </p:nvPicPr>
        <p:blipFill>
          <a:blip r:embed="rId2"/>
          <a:srcRect r="38131" b="32218"/>
          <a:stretch>
            <a:fillRect/>
          </a:stretch>
        </p:blipFill>
        <p:spPr>
          <a:xfrm>
            <a:off x="0" y="449174"/>
            <a:ext cx="5384800" cy="3726162"/>
          </a:xfrm>
          <a:prstGeom prst="rect">
            <a:avLst/>
          </a:prstGeom>
        </p:spPr>
      </p:pic>
      <p:pic>
        <p:nvPicPr>
          <p:cNvPr id="7" name="Picture 6"/>
          <p:cNvPicPr>
            <a:picLocks noChangeAspect="1"/>
          </p:cNvPicPr>
          <p:nvPr/>
        </p:nvPicPr>
        <p:blipFill>
          <a:blip r:embed="rId3"/>
          <a:srcRect r="7833"/>
          <a:stretch>
            <a:fillRect/>
          </a:stretch>
        </p:blipFill>
        <p:spPr>
          <a:xfrm>
            <a:off x="4214214" y="1535070"/>
            <a:ext cx="4929786" cy="4950259"/>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32567" y="240970"/>
            <a:ext cx="5350833" cy="5031588"/>
          </a:xfrm>
          <a:prstGeom prst="rect">
            <a:avLst/>
          </a:prstGeom>
        </p:spPr>
      </p:pic>
      <p:sp>
        <p:nvSpPr>
          <p:cNvPr id="2" name="Title 1"/>
          <p:cNvSpPr>
            <a:spLocks noGrp="1"/>
          </p:cNvSpPr>
          <p:nvPr>
            <p:ph type="title"/>
          </p:nvPr>
        </p:nvSpPr>
        <p:spPr>
          <a:xfrm>
            <a:off x="3437567" y="909473"/>
            <a:ext cx="5350833" cy="507670"/>
          </a:xfrm>
          <a:solidFill>
            <a:schemeClr val="bg2"/>
          </a:solidFill>
        </p:spPr>
        <p:txBody>
          <a:bodyPr/>
          <a:lstStyle/>
          <a:p>
            <a:r>
              <a:rPr lang="en-US" sz="2400" b="1" dirty="0" smtClean="0"/>
              <a:t>Add a book cover to your record</a:t>
            </a:r>
            <a:endParaRPr lang="en-US" sz="2400" b="1" dirty="0"/>
          </a:p>
        </p:txBody>
      </p:sp>
      <p:sp>
        <p:nvSpPr>
          <p:cNvPr id="5" name="TextBox 4"/>
          <p:cNvSpPr txBox="1"/>
          <p:nvPr/>
        </p:nvSpPr>
        <p:spPr>
          <a:xfrm>
            <a:off x="905833" y="5575300"/>
            <a:ext cx="6807200" cy="1107996"/>
          </a:xfrm>
          <a:prstGeom prst="rect">
            <a:avLst/>
          </a:prstGeom>
          <a:noFill/>
        </p:spPr>
        <p:txBody>
          <a:bodyPr wrap="square" rtlCol="0">
            <a:spAutoFit/>
          </a:bodyPr>
          <a:lstStyle/>
          <a:p>
            <a:r>
              <a:rPr lang="en-US" sz="2400" b="1" i="1" dirty="0" smtClean="0">
                <a:solidFill>
                  <a:srgbClr val="3366FF"/>
                </a:solidFill>
              </a:rPr>
              <a:t>It would be awesome if we could start to collect excerpts from books.</a:t>
            </a:r>
          </a:p>
          <a:p>
            <a:r>
              <a:rPr lang="en-US" dirty="0" smtClean="0"/>
              <a:t>George Oates, project leader for Open Library</a:t>
            </a:r>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rcRect l="17189" r="16799" b="6378"/>
          <a:stretch>
            <a:fillRect/>
          </a:stretch>
        </p:blipFill>
        <p:spPr>
          <a:xfrm>
            <a:off x="735593" y="677485"/>
            <a:ext cx="7628761" cy="5964615"/>
          </a:xfrm>
          <a:prstGeom prst="rect">
            <a:avLst/>
          </a:prstGeom>
        </p:spPr>
      </p:pic>
      <p:sp>
        <p:nvSpPr>
          <p:cNvPr id="4" name="TextBox 3"/>
          <p:cNvSpPr txBox="1"/>
          <p:nvPr/>
        </p:nvSpPr>
        <p:spPr>
          <a:xfrm>
            <a:off x="3390900" y="5511800"/>
            <a:ext cx="3936349" cy="461665"/>
          </a:xfrm>
          <a:prstGeom prst="rect">
            <a:avLst/>
          </a:prstGeom>
          <a:solidFill>
            <a:schemeClr val="bg2"/>
          </a:solidFill>
        </p:spPr>
        <p:txBody>
          <a:bodyPr wrap="square" rtlCol="0">
            <a:spAutoFit/>
          </a:bodyPr>
          <a:lstStyle/>
          <a:p>
            <a:r>
              <a:rPr lang="en-US" sz="2400" b="1" dirty="0" smtClean="0">
                <a:solidFill>
                  <a:schemeClr val="accent1"/>
                </a:solidFill>
              </a:rPr>
              <a:t>Add a brand new record</a:t>
            </a:r>
            <a:endParaRPr lang="en-US" sz="2400" b="1" dirty="0">
              <a:solidFill>
                <a:schemeClr val="accent1"/>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rcRect l="2466" t="6558" r="3699" b="31479"/>
          <a:stretch>
            <a:fillRect/>
          </a:stretch>
        </p:blipFill>
        <p:spPr>
          <a:xfrm>
            <a:off x="230410" y="283009"/>
            <a:ext cx="6807200" cy="3654868"/>
          </a:xfrm>
          <a:prstGeom prst="rect">
            <a:avLst/>
          </a:prstGeom>
        </p:spPr>
      </p:pic>
      <p:sp>
        <p:nvSpPr>
          <p:cNvPr id="4" name="TextBox 3"/>
          <p:cNvSpPr txBox="1"/>
          <p:nvPr/>
        </p:nvSpPr>
        <p:spPr>
          <a:xfrm>
            <a:off x="3975100" y="205669"/>
            <a:ext cx="5117726" cy="2062103"/>
          </a:xfrm>
          <a:prstGeom prst="rect">
            <a:avLst/>
          </a:prstGeom>
          <a:solidFill>
            <a:schemeClr val="bg1"/>
          </a:solidFill>
          <a:ln>
            <a:solidFill>
              <a:schemeClr val="bg2"/>
            </a:solidFill>
          </a:ln>
        </p:spPr>
        <p:txBody>
          <a:bodyPr wrap="square" rtlCol="0">
            <a:spAutoFit/>
          </a:bodyPr>
          <a:lstStyle/>
          <a:p>
            <a:r>
              <a:rPr lang="en-US" sz="2400" b="1" i="1" dirty="0" smtClean="0">
                <a:solidFill>
                  <a:srgbClr val="0000FF"/>
                </a:solidFill>
              </a:rPr>
              <a:t>I don’t want Open Library to jettison librarianship or the brilliant hard work of librarians over the years…</a:t>
            </a:r>
          </a:p>
          <a:p>
            <a:endParaRPr lang="en-US" sz="1600" dirty="0" smtClean="0"/>
          </a:p>
          <a:p>
            <a:r>
              <a:rPr lang="en-US" sz="1600" dirty="0" smtClean="0"/>
              <a:t>George Oates, Project leader for </a:t>
            </a:r>
            <a:r>
              <a:rPr lang="en-US" sz="1600" b="1" dirty="0" smtClean="0">
                <a:solidFill>
                  <a:srgbClr val="000000"/>
                </a:solidFill>
              </a:rPr>
              <a:t>Open Library</a:t>
            </a:r>
            <a:endParaRPr lang="en-US" sz="1600" b="1" dirty="0">
              <a:solidFill>
                <a:srgbClr val="000000"/>
              </a:solidFill>
            </a:endParaRPr>
          </a:p>
        </p:txBody>
      </p:sp>
      <p:pic>
        <p:nvPicPr>
          <p:cNvPr id="5" name="Picture 4"/>
          <p:cNvPicPr>
            <a:picLocks noChangeAspect="1"/>
          </p:cNvPicPr>
          <p:nvPr/>
        </p:nvPicPr>
        <p:blipFill>
          <a:blip r:embed="rId3"/>
          <a:srcRect t="13671" b="31899"/>
          <a:stretch>
            <a:fillRect/>
          </a:stretch>
        </p:blipFill>
        <p:spPr>
          <a:xfrm>
            <a:off x="1257299" y="4025891"/>
            <a:ext cx="7315200" cy="1092218"/>
          </a:xfrm>
          <a:prstGeom prst="rect">
            <a:avLst/>
          </a:prstGeom>
        </p:spPr>
      </p:pic>
      <p:sp>
        <p:nvSpPr>
          <p:cNvPr id="7" name="Bent Arrow 6"/>
          <p:cNvSpPr/>
          <p:nvPr/>
        </p:nvSpPr>
        <p:spPr>
          <a:xfrm rot="10800000" flipH="1">
            <a:off x="266482" y="4025890"/>
            <a:ext cx="826002" cy="866711"/>
          </a:xfrm>
          <a:prstGeom prst="bentArrow">
            <a:avLst>
              <a:gd name="adj1" fmla="val 33076"/>
              <a:gd name="adj2" fmla="val 16538"/>
              <a:gd name="adj3" fmla="val 25000"/>
              <a:gd name="adj4" fmla="val 43750"/>
            </a:avLst>
          </a:prstGeom>
          <a:effectLst>
            <a:outerShdw blurRad="206375" dist="190500" dir="2700000" algn="tl" rotWithShape="0">
              <a:srgbClr val="000000">
                <a:alpha val="69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a:off x="158376" y="5384818"/>
            <a:ext cx="8414123" cy="830997"/>
          </a:xfrm>
          <a:prstGeom prst="rect">
            <a:avLst/>
          </a:prstGeom>
          <a:noFill/>
        </p:spPr>
        <p:txBody>
          <a:bodyPr wrap="square" rtlCol="0">
            <a:spAutoFit/>
          </a:bodyPr>
          <a:lstStyle/>
          <a:p>
            <a:r>
              <a:rPr lang="en-US" sz="2400" b="1" i="1" dirty="0" smtClean="0">
                <a:solidFill>
                  <a:srgbClr val="3366FF"/>
                </a:solidFill>
              </a:rPr>
              <a:t>…if we get rid of all that machine readable </a:t>
            </a:r>
            <a:r>
              <a:rPr lang="en-US" sz="2400" b="1" i="1" dirty="0" err="1" smtClean="0">
                <a:solidFill>
                  <a:srgbClr val="3366FF"/>
                </a:solidFill>
              </a:rPr>
              <a:t>gumpf</a:t>
            </a:r>
            <a:r>
              <a:rPr lang="en-US" sz="2400" b="1" i="1" dirty="0" smtClean="0">
                <a:solidFill>
                  <a:srgbClr val="3366FF"/>
                </a:solidFill>
              </a:rPr>
              <a:t>, we start to have things that humans can parse as well…</a:t>
            </a:r>
            <a:endParaRPr lang="en-US" sz="2400" b="1" i="1" dirty="0">
              <a:solidFill>
                <a:srgbClr val="3366FF"/>
              </a:solidFill>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p:cNvPicPr>
            <a:picLocks noChangeAspect="1"/>
          </p:cNvPicPr>
          <p:nvPr/>
        </p:nvPicPr>
        <p:blipFill>
          <a:blip r:embed="rId2"/>
          <a:srcRect b="32385"/>
          <a:stretch>
            <a:fillRect/>
          </a:stretch>
        </p:blipFill>
        <p:spPr>
          <a:xfrm>
            <a:off x="504451" y="914400"/>
            <a:ext cx="5401049" cy="2375956"/>
          </a:xfrm>
          <a:prstGeom prst="rect">
            <a:avLst/>
          </a:prstGeom>
        </p:spPr>
      </p:pic>
      <p:pic>
        <p:nvPicPr>
          <p:cNvPr id="6" name="Picture 5"/>
          <p:cNvPicPr>
            <a:picLocks noChangeAspect="1"/>
          </p:cNvPicPr>
          <p:nvPr/>
        </p:nvPicPr>
        <p:blipFill>
          <a:blip r:embed="rId3"/>
          <a:stretch>
            <a:fillRect/>
          </a:stretch>
        </p:blipFill>
        <p:spPr>
          <a:xfrm>
            <a:off x="914400" y="4001314"/>
            <a:ext cx="7315200" cy="2006600"/>
          </a:xfrm>
          <a:prstGeom prst="rect">
            <a:avLst/>
          </a:prstGeom>
        </p:spPr>
      </p:pic>
      <p:sp>
        <p:nvSpPr>
          <p:cNvPr id="7" name="TextBox 6"/>
          <p:cNvSpPr txBox="1"/>
          <p:nvPr/>
        </p:nvSpPr>
        <p:spPr>
          <a:xfrm>
            <a:off x="3860800" y="254000"/>
            <a:ext cx="4089400" cy="2185214"/>
          </a:xfrm>
          <a:prstGeom prst="rect">
            <a:avLst/>
          </a:prstGeom>
          <a:solidFill>
            <a:schemeClr val="bg1"/>
          </a:solidFill>
        </p:spPr>
        <p:txBody>
          <a:bodyPr wrap="square" rtlCol="0">
            <a:spAutoFit/>
          </a:bodyPr>
          <a:lstStyle/>
          <a:p>
            <a:r>
              <a:rPr lang="en-US" sz="2400" b="1" i="1" dirty="0" smtClean="0">
                <a:solidFill>
                  <a:srgbClr val="3366FF"/>
                </a:solidFill>
              </a:rPr>
              <a:t>Since librarianship is “diabolically rational of course, everything is in it’s place…</a:t>
            </a:r>
          </a:p>
          <a:p>
            <a:endParaRPr lang="en-US" sz="2400" b="1" i="1" dirty="0" smtClean="0">
              <a:solidFill>
                <a:srgbClr val="3366FF"/>
              </a:solidFill>
            </a:endParaRPr>
          </a:p>
          <a:p>
            <a:r>
              <a:rPr lang="en-US" sz="1600" dirty="0" smtClean="0"/>
              <a:t>George Oates</a:t>
            </a:r>
            <a:endParaRPr lang="en-US" sz="1600" dirty="0"/>
          </a:p>
        </p:txBody>
      </p:sp>
      <p:pic>
        <p:nvPicPr>
          <p:cNvPr id="5" name="Picture 4"/>
          <p:cNvPicPr>
            <a:picLocks noChangeAspect="1"/>
          </p:cNvPicPr>
          <p:nvPr/>
        </p:nvPicPr>
        <p:blipFill>
          <a:blip r:embed="rId4"/>
          <a:srcRect l="1192" t="90755" r="4769"/>
          <a:stretch>
            <a:fillRect/>
          </a:stretch>
        </p:blipFill>
        <p:spPr>
          <a:xfrm>
            <a:off x="457199" y="5871539"/>
            <a:ext cx="7151749" cy="563397"/>
          </a:xfrm>
          <a:prstGeom prst="rect">
            <a:avLst/>
          </a:prstGeom>
          <a:ln w="57150" cmpd="sng">
            <a:solidFill>
              <a:schemeClr val="accent1"/>
            </a:solidFill>
          </a:ln>
          <a:effectLst>
            <a:outerShdw blurRad="50800" dist="215900" dir="822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rcRect b="15410"/>
          <a:stretch>
            <a:fillRect/>
          </a:stretch>
        </p:blipFill>
        <p:spPr>
          <a:xfrm>
            <a:off x="863600" y="165100"/>
            <a:ext cx="7416800" cy="5521994"/>
          </a:xfrm>
          <a:prstGeom prst="rect">
            <a:avLst/>
          </a:prstGeom>
        </p:spPr>
      </p:pic>
      <p:sp>
        <p:nvSpPr>
          <p:cNvPr id="4" name="TextBox 3"/>
          <p:cNvSpPr txBox="1"/>
          <p:nvPr/>
        </p:nvSpPr>
        <p:spPr>
          <a:xfrm>
            <a:off x="2451100" y="3924300"/>
            <a:ext cx="5664200" cy="1107996"/>
          </a:xfrm>
          <a:prstGeom prst="rect">
            <a:avLst/>
          </a:prstGeom>
          <a:noFill/>
        </p:spPr>
        <p:txBody>
          <a:bodyPr wrap="square" rtlCol="0">
            <a:spAutoFit/>
          </a:bodyPr>
          <a:lstStyle/>
          <a:p>
            <a:r>
              <a:rPr lang="en-US" sz="2400" b="1" i="1" dirty="0" smtClean="0">
                <a:solidFill>
                  <a:schemeClr val="bg1"/>
                </a:solidFill>
              </a:rPr>
              <a:t>Explore partnerships, connections</a:t>
            </a:r>
          </a:p>
          <a:p>
            <a:r>
              <a:rPr lang="en-US" sz="2400" b="1" i="1" dirty="0" smtClean="0">
                <a:solidFill>
                  <a:schemeClr val="bg1"/>
                </a:solidFill>
              </a:rPr>
              <a:t>Reach into existing networks</a:t>
            </a:r>
          </a:p>
          <a:p>
            <a:endParaRPr lang="en-US" dirty="0">
              <a:solidFill>
                <a:schemeClr val="bg1"/>
              </a:solidFill>
            </a:endParaRPr>
          </a:p>
        </p:txBody>
      </p:sp>
      <p:sp>
        <p:nvSpPr>
          <p:cNvPr id="6" name="Rectangle 5"/>
          <p:cNvSpPr/>
          <p:nvPr/>
        </p:nvSpPr>
        <p:spPr>
          <a:xfrm>
            <a:off x="152400" y="5905500"/>
            <a:ext cx="8788400" cy="615553"/>
          </a:xfrm>
          <a:prstGeom prst="rect">
            <a:avLst/>
          </a:prstGeom>
        </p:spPr>
        <p:txBody>
          <a:bodyPr wrap="square">
            <a:spAutoFit/>
          </a:bodyPr>
          <a:lstStyle/>
          <a:p>
            <a:r>
              <a:rPr lang="en-US" sz="1600" dirty="0" smtClean="0"/>
              <a:t>George Oates</a:t>
            </a:r>
          </a:p>
          <a:p>
            <a:r>
              <a:rPr lang="en-US" b="1" i="1" dirty="0" smtClean="0"/>
              <a:t>http://www.slideshare.net/george08/open-library-at-make-books-apparent</a:t>
            </a:r>
            <a:endParaRPr lang="en-US" b="1" i="1"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876300" y="38100"/>
            <a:ext cx="7391400" cy="6781800"/>
          </a:xfrm>
          <a:prstGeom prst="rect">
            <a:avLst/>
          </a:prstGeom>
        </p:spPr>
      </p:pic>
      <p:sp>
        <p:nvSpPr>
          <p:cNvPr id="4" name="TextBox 3"/>
          <p:cNvSpPr txBox="1"/>
          <p:nvPr/>
        </p:nvSpPr>
        <p:spPr>
          <a:xfrm>
            <a:off x="1054100" y="3196104"/>
            <a:ext cx="3060700" cy="1938992"/>
          </a:xfrm>
          <a:prstGeom prst="rect">
            <a:avLst/>
          </a:prstGeom>
          <a:noFill/>
        </p:spPr>
        <p:txBody>
          <a:bodyPr wrap="square" rtlCol="0">
            <a:spAutoFit/>
          </a:bodyPr>
          <a:lstStyle/>
          <a:p>
            <a:r>
              <a:rPr lang="en-US" sz="2400" b="1" i="1" dirty="0" smtClean="0">
                <a:solidFill>
                  <a:schemeClr val="bg1"/>
                </a:solidFill>
              </a:rPr>
              <a:t>See what people do, provide tools to let people see what everyone else is doing….</a:t>
            </a:r>
            <a:endParaRPr lang="en-US" sz="2400" b="1" i="1" dirty="0">
              <a:solidFill>
                <a:schemeClr val="bg1"/>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i="1" dirty="0" smtClean="0">
                <a:solidFill>
                  <a:srgbClr val="0000FF"/>
                </a:solidFill>
              </a:rPr>
              <a:t>And above all, participate!</a:t>
            </a:r>
            <a:br>
              <a:rPr lang="en-US" b="1" i="1" dirty="0" smtClean="0">
                <a:solidFill>
                  <a:srgbClr val="0000FF"/>
                </a:solidFill>
              </a:rPr>
            </a:br>
            <a:r>
              <a:rPr lang="en-US" sz="1600" dirty="0" smtClean="0">
                <a:solidFill>
                  <a:schemeClr val="tx1"/>
                </a:solidFill>
              </a:rPr>
              <a:t>George Oates</a:t>
            </a:r>
            <a:endParaRPr lang="en-US" b="1" i="1" dirty="0">
              <a:solidFill>
                <a:srgbClr val="0000FF"/>
              </a:solidFill>
            </a:endParaRPr>
          </a:p>
        </p:txBody>
      </p:sp>
      <p:sp>
        <p:nvSpPr>
          <p:cNvPr id="3" name="TextBox 2"/>
          <p:cNvSpPr txBox="1"/>
          <p:nvPr/>
        </p:nvSpPr>
        <p:spPr>
          <a:xfrm>
            <a:off x="457199" y="2603500"/>
            <a:ext cx="8686801" cy="3877985"/>
          </a:xfrm>
          <a:prstGeom prst="rect">
            <a:avLst/>
          </a:prstGeom>
          <a:noFill/>
        </p:spPr>
        <p:txBody>
          <a:bodyPr wrap="square" rtlCol="0">
            <a:spAutoFit/>
          </a:bodyPr>
          <a:lstStyle/>
          <a:p>
            <a:r>
              <a:rPr lang="en-US" sz="2400" dirty="0" smtClean="0"/>
              <a:t>For more information, go to our program wiki at: </a:t>
            </a:r>
            <a:r>
              <a:rPr lang="en-US" sz="2400" dirty="0" smtClean="0">
                <a:hlinkClick r:id="rId2"/>
              </a:rPr>
              <a:t>http://findability.wikispaces.org</a:t>
            </a:r>
            <a:endParaRPr lang="en-US" sz="2400" dirty="0" smtClean="0"/>
          </a:p>
          <a:p>
            <a:endParaRPr lang="en-US" dirty="0" smtClean="0"/>
          </a:p>
          <a:p>
            <a:endParaRPr lang="en-US" dirty="0" smtClean="0"/>
          </a:p>
          <a:p>
            <a:r>
              <a:rPr lang="en-US" dirty="0" smtClean="0"/>
              <a:t>It includes this </a:t>
            </a:r>
            <a:r>
              <a:rPr lang="en-US" dirty="0" err="1" smtClean="0"/>
              <a:t>powerpoint</a:t>
            </a:r>
            <a:r>
              <a:rPr lang="en-US" dirty="0" smtClean="0"/>
              <a:t>, recommended readings and citations for everything in this presentation</a:t>
            </a:r>
          </a:p>
          <a:p>
            <a:endParaRPr lang="en-US" dirty="0" smtClean="0"/>
          </a:p>
          <a:p>
            <a:r>
              <a:rPr lang="en-US" dirty="0" smtClean="0">
                <a:hlinkClick r:id="rId3"/>
              </a:rPr>
              <a:t>Anne.Diekema@usu.edu</a:t>
            </a:r>
            <a:endParaRPr lang="en-US" dirty="0" smtClean="0"/>
          </a:p>
          <a:p>
            <a:r>
              <a:rPr lang="en-US" dirty="0" smtClean="0">
                <a:hlinkClick r:id="rId4"/>
              </a:rPr>
              <a:t>Liz.Woolcott@usu.edu</a:t>
            </a:r>
            <a:endParaRPr lang="en-US" dirty="0" smtClean="0"/>
          </a:p>
          <a:p>
            <a:r>
              <a:rPr lang="en-US" dirty="0" smtClean="0">
                <a:hlinkClick r:id="rId5"/>
              </a:rPr>
              <a:t>Cheryl.Walters@usu.edu</a:t>
            </a:r>
            <a:endParaRPr lang="en-US" dirty="0" smtClean="0"/>
          </a:p>
          <a:p>
            <a:endParaRPr lang="en-US" dirty="0" smtClean="0"/>
          </a:p>
          <a:p>
            <a:r>
              <a:rPr lang="en-US" dirty="0" smtClean="0"/>
              <a:t>	</a:t>
            </a:r>
          </a:p>
          <a:p>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11200"/>
            <a:ext cx="6508377" cy="1143000"/>
          </a:xfrm>
        </p:spPr>
        <p:txBody>
          <a:bodyPr/>
          <a:lstStyle/>
          <a:p>
            <a:r>
              <a:rPr lang="en-US" dirty="0" smtClean="0"/>
              <a:t>Are Librarians Still Needed?</a:t>
            </a:r>
            <a:endParaRPr lang="en-US" dirty="0"/>
          </a:p>
        </p:txBody>
      </p:sp>
      <p:sp>
        <p:nvSpPr>
          <p:cNvPr id="3" name="Content Placeholder 2"/>
          <p:cNvSpPr>
            <a:spLocks noGrp="1"/>
          </p:cNvSpPr>
          <p:nvPr>
            <p:ph idx="1"/>
          </p:nvPr>
        </p:nvSpPr>
        <p:spPr>
          <a:xfrm>
            <a:off x="457199" y="2209800"/>
            <a:ext cx="7404101" cy="4279900"/>
          </a:xfrm>
        </p:spPr>
        <p:txBody>
          <a:bodyPr>
            <a:normAutofit/>
          </a:bodyPr>
          <a:lstStyle/>
          <a:p>
            <a:r>
              <a:rPr lang="en-US" sz="2400" b="1" i="1" dirty="0" smtClean="0">
                <a:solidFill>
                  <a:srgbClr val="0000FF"/>
                </a:solidFill>
              </a:rPr>
              <a:t>Consider it this way: if you believe that one reason why Libraries develop collections is in order to support discovery of proven quality resources, then the Library can still fulfill this role. </a:t>
            </a:r>
          </a:p>
          <a:p>
            <a:pPr lvl="2"/>
            <a:r>
              <a:rPr lang="en-US" dirty="0" err="1" smtClean="0"/>
              <a:t>Hirst</a:t>
            </a:r>
            <a:r>
              <a:rPr lang="en-US" dirty="0" smtClean="0"/>
              <a:t> (2009) The Arcadia Project Blog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In the online catalog, a hyphen can make all the difference…</a:t>
            </a:r>
            <a:endParaRPr lang="en-US" dirty="0"/>
          </a:p>
        </p:txBody>
      </p:sp>
      <p:sp>
        <p:nvSpPr>
          <p:cNvPr id="7" name="Content Placeholder 6"/>
          <p:cNvSpPr>
            <a:spLocks noGrp="1"/>
          </p:cNvSpPr>
          <p:nvPr>
            <p:ph sz="half" idx="13"/>
          </p:nvPr>
        </p:nvSpPr>
        <p:spPr/>
        <p:txBody>
          <a:bodyPr/>
          <a:lstStyle/>
          <a:p>
            <a:endParaRPr lang="en-US"/>
          </a:p>
        </p:txBody>
      </p:sp>
      <p:sp>
        <p:nvSpPr>
          <p:cNvPr id="8" name="Content Placeholder 7"/>
          <p:cNvSpPr>
            <a:spLocks noGrp="1"/>
          </p:cNvSpPr>
          <p:nvPr>
            <p:ph sz="half" idx="14"/>
          </p:nvPr>
        </p:nvSpPr>
        <p:spPr/>
        <p:txBody>
          <a:bodyPr/>
          <a:lstStyle/>
          <a:p>
            <a:r>
              <a:rPr lang="en-US" dirty="0" smtClean="0"/>
              <a:t>Life work balance</a:t>
            </a:r>
          </a:p>
          <a:p>
            <a:r>
              <a:rPr lang="en-US" dirty="0" smtClean="0"/>
              <a:t>Or</a:t>
            </a:r>
          </a:p>
          <a:p>
            <a:r>
              <a:rPr lang="en-US" dirty="0" smtClean="0"/>
              <a:t>Life-work balance</a:t>
            </a:r>
          </a:p>
          <a:p>
            <a:endParaRPr lang="en-US" dirty="0" smtClean="0"/>
          </a:p>
          <a:p>
            <a:r>
              <a:rPr lang="en-US" dirty="0" smtClean="0"/>
              <a:t>It shouldn’t matter whether user includes the hyphen or leaves it out.</a:t>
            </a:r>
            <a:endParaRPr lang="en-US" dirty="0"/>
          </a:p>
        </p:txBody>
      </p:sp>
      <p:pic>
        <p:nvPicPr>
          <p:cNvPr id="9" name="Content Placeholder 8"/>
          <p:cNvPicPr>
            <a:picLocks noGrp="1"/>
          </p:cNvPicPr>
          <p:nvPr>
            <p:ph sz="half" idx="1"/>
          </p:nvPr>
        </p:nvPicPr>
        <p:blipFill>
          <a:blip r:embed="rId2"/>
          <a:srcRect t="-16127" b="-16127"/>
          <a:stretch>
            <a:fillRect/>
          </a:stretch>
        </p:blipFill>
        <p:spPr bwMode="auto">
          <a:xfrm>
            <a:off x="4282440" y="2057400"/>
            <a:ext cx="3566160" cy="2077402"/>
          </a:xfrm>
          <a:prstGeom prst="rect">
            <a:avLst/>
          </a:prstGeom>
          <a:noFill/>
          <a:ln w="9525">
            <a:noFill/>
            <a:miter lim="800000"/>
            <a:headEnd/>
            <a:tailEnd/>
          </a:ln>
        </p:spPr>
      </p:pic>
      <p:pic>
        <p:nvPicPr>
          <p:cNvPr id="10" name="Picture 9"/>
          <p:cNvPicPr/>
          <p:nvPr/>
        </p:nvPicPr>
        <p:blipFill>
          <a:blip r:embed="rId3"/>
          <a:srcRect/>
          <a:stretch>
            <a:fillRect/>
          </a:stretch>
        </p:blipFill>
        <p:spPr bwMode="auto">
          <a:xfrm>
            <a:off x="4282440" y="4224973"/>
            <a:ext cx="3566160" cy="1708351"/>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New User</a:t>
            </a:r>
            <a:endParaRPr lang="en-US" dirty="0"/>
          </a:p>
        </p:txBody>
      </p:sp>
      <p:sp>
        <p:nvSpPr>
          <p:cNvPr id="7" name="Text Placeholder 6"/>
          <p:cNvSpPr>
            <a:spLocks noGrp="1"/>
          </p:cNvSpPr>
          <p:nvPr>
            <p:ph type="body" idx="1"/>
          </p:nvPr>
        </p:nvSpPr>
        <p:spPr/>
        <p:txBody>
          <a:bodyPr/>
          <a:lstStyle/>
          <a:p>
            <a:r>
              <a:rPr lang="en-US" dirty="0" smtClean="0"/>
              <a:t>Anne </a:t>
            </a:r>
            <a:r>
              <a:rPr lang="en-US" dirty="0" err="1" smtClean="0"/>
              <a:t>Diekema</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That was then</a:t>
            </a:r>
            <a:endParaRPr lang="en-US" dirty="0"/>
          </a:p>
        </p:txBody>
      </p:sp>
      <p:sp>
        <p:nvSpPr>
          <p:cNvPr id="5" name="Content Placeholder 4"/>
          <p:cNvSpPr>
            <a:spLocks noGrp="1"/>
          </p:cNvSpPr>
          <p:nvPr>
            <p:ph idx="1"/>
          </p:nvPr>
        </p:nvSpPr>
        <p:spPr/>
        <p:txBody>
          <a:bodyPr/>
          <a:lstStyle/>
          <a:p>
            <a:r>
              <a:rPr lang="en-US" dirty="0" smtClean="0"/>
              <a:t>Information appeared mostly in print in books and journal articles</a:t>
            </a:r>
          </a:p>
          <a:p>
            <a:r>
              <a:rPr lang="en-US" dirty="0" smtClean="0"/>
              <a:t>Bibliographic databases with citations</a:t>
            </a:r>
          </a:p>
          <a:p>
            <a:r>
              <a:rPr lang="en-US" dirty="0" smtClean="0"/>
              <a:t>Librarians information gatekeepers to databases</a:t>
            </a:r>
          </a:p>
          <a:p>
            <a:r>
              <a:rPr lang="en-US" dirty="0" smtClean="0"/>
              <a:t>Library key to finding and obtaining information</a:t>
            </a:r>
          </a:p>
          <a:p>
            <a:endParaRPr lang="en-US" dirty="0"/>
          </a:p>
        </p:txBody>
      </p:sp>
    </p:spTree>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Plaza.thmx</Template>
  <TotalTime>3329</TotalTime>
  <Words>3025</Words>
  <Application>Microsoft Macintosh PowerPoint</Application>
  <PresentationFormat>On-screen Show (4:3)</PresentationFormat>
  <Paragraphs>374</Paragraphs>
  <Slides>68</Slides>
  <Notes>0</Notes>
  <HiddenSlides>0</HiddenSlides>
  <MMClips>0</MMClips>
  <ScaleCrop>false</ScaleCrop>
  <HeadingPairs>
    <vt:vector size="4" baseType="variant">
      <vt:variant>
        <vt:lpstr>Design Template</vt:lpstr>
      </vt:variant>
      <vt:variant>
        <vt:i4>1</vt:i4>
      </vt:variant>
      <vt:variant>
        <vt:lpstr>Slide Titles</vt:lpstr>
      </vt:variant>
      <vt:variant>
        <vt:i4>68</vt:i4>
      </vt:variant>
    </vt:vector>
  </HeadingPairs>
  <TitlesOfParts>
    <vt:vector size="69" baseType="lpstr">
      <vt:lpstr>Plaza</vt:lpstr>
      <vt:lpstr>Resource Discoverability</vt:lpstr>
      <vt:lpstr>Slide 2</vt:lpstr>
      <vt:lpstr>Slide 3</vt:lpstr>
      <vt:lpstr>Introduction  The New User  Scenarios for Change  The New Catalogs</vt:lpstr>
      <vt:lpstr>“Why does the Library catalog suck so bad?”-- Actual quote from a library patron, Spring 2010 </vt:lpstr>
      <vt:lpstr>This!</vt:lpstr>
      <vt:lpstr>In the online catalog, a hyphen can make all the difference…</vt:lpstr>
      <vt:lpstr>The New User</vt:lpstr>
      <vt:lpstr>That was then</vt:lpstr>
      <vt:lpstr>This is now</vt:lpstr>
      <vt:lpstr>Public Library Patron User Behavior</vt:lpstr>
      <vt:lpstr>College Student  User Behavior</vt:lpstr>
      <vt:lpstr>Slide 13</vt:lpstr>
      <vt:lpstr>Young people’s information behavior - 1</vt:lpstr>
      <vt:lpstr>Young people’s information behavior - 2</vt:lpstr>
      <vt:lpstr>Information Behavior in Virtual Libraries - 1</vt:lpstr>
      <vt:lpstr>Information Behavior in Virtual Libraries - 2</vt:lpstr>
      <vt:lpstr>Two roads diverged…?</vt:lpstr>
      <vt:lpstr>Competition</vt:lpstr>
      <vt:lpstr>Information Consumers</vt:lpstr>
      <vt:lpstr>Low resource awareness</vt:lpstr>
      <vt:lpstr>A rock and a hard place</vt:lpstr>
      <vt:lpstr>Scenarios for Change?</vt:lpstr>
      <vt:lpstr>Obstacles to  change</vt:lpstr>
      <vt:lpstr>Two areas for change</vt:lpstr>
      <vt:lpstr>Changes in… Institutional Structure</vt:lpstr>
      <vt:lpstr>Changes in… Institutional Structure</vt:lpstr>
      <vt:lpstr>Changes in… Resource Delivery</vt:lpstr>
      <vt:lpstr>Steven Bell  Is the Library website defunct? http://www.insidehighered.com/views/2009/02/17/bell</vt:lpstr>
      <vt:lpstr>Changes in… Resource Delivery</vt:lpstr>
      <vt:lpstr>Landing Users</vt:lpstr>
      <vt:lpstr>El-Sherbini and Wilson   Scenario 1:  OPAC/Repository/Search Engines </vt:lpstr>
      <vt:lpstr>El-Sherbini and Wilson   Scenario 2:  Consortia/WorldCat/Search Engines  </vt:lpstr>
      <vt:lpstr>El-Sherbini and Wilson   Scenario 3:   WorldCat/Search Engines  </vt:lpstr>
      <vt:lpstr>El-Sherbini and Wilson   Scenario 4:    Local OPAC/Search Engines  </vt:lpstr>
      <vt:lpstr>El-Sherbini and Wilson   Scenario 5:    OPACs/WorldCat/Search Engines-print materials/ Search Engines-digital material </vt:lpstr>
      <vt:lpstr>Slide 37</vt:lpstr>
      <vt:lpstr>The New Catalogs – open to the World</vt:lpstr>
      <vt:lpstr>Slide 39</vt:lpstr>
      <vt:lpstr>A future without OPACs? Without OCLC?</vt:lpstr>
      <vt:lpstr>Let’s not throw out the baby with the bath water</vt:lpstr>
      <vt:lpstr>Transitioning from…</vt:lpstr>
      <vt:lpstr>WorldCat:  going where the user lives</vt:lpstr>
      <vt:lpstr>WorldCat:               tutorials</vt:lpstr>
      <vt:lpstr>WorldCat Local</vt:lpstr>
      <vt:lpstr>Slide 46</vt:lpstr>
      <vt:lpstr>Next Gen Catalogs:  web discovery tools</vt:lpstr>
      <vt:lpstr>Discovery investments</vt:lpstr>
      <vt:lpstr>Slide 49</vt:lpstr>
      <vt:lpstr>Slide 50</vt:lpstr>
      <vt:lpstr>Encore Synergy </vt:lpstr>
      <vt:lpstr>EBSCO Discovery Service</vt:lpstr>
      <vt:lpstr>Web 2.0 + WorldCat + Wikipedia = Open Library     </vt:lpstr>
      <vt:lpstr>Slide 54</vt:lpstr>
      <vt:lpstr>Slide 55</vt:lpstr>
      <vt:lpstr>Slide 56</vt:lpstr>
      <vt:lpstr>Slide 57</vt:lpstr>
      <vt:lpstr>Slide 58</vt:lpstr>
      <vt:lpstr>Read ebooks online</vt:lpstr>
      <vt:lpstr>Slide 60</vt:lpstr>
      <vt:lpstr>Add a book cover to your record</vt:lpstr>
      <vt:lpstr>Slide 62</vt:lpstr>
      <vt:lpstr>Slide 63</vt:lpstr>
      <vt:lpstr>Slide 64</vt:lpstr>
      <vt:lpstr>Slide 65</vt:lpstr>
      <vt:lpstr>Slide 66</vt:lpstr>
      <vt:lpstr>And above all, participate! George Oates</vt:lpstr>
      <vt:lpstr>Are Librarians Still Needed?</vt:lpstr>
    </vt:vector>
  </TitlesOfParts>
  <Company>Utah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Resource Discoverability</dc:title>
  <dc:creator>Anne Diekema</dc:creator>
  <cp:lastModifiedBy>USU Libraries</cp:lastModifiedBy>
  <cp:revision>56</cp:revision>
  <cp:lastPrinted>2010-05-17T20:45:07Z</cp:lastPrinted>
  <dcterms:created xsi:type="dcterms:W3CDTF">2010-05-17T20:42:59Z</dcterms:created>
  <dcterms:modified xsi:type="dcterms:W3CDTF">2010-05-17T20:45:46Z</dcterms:modified>
</cp:coreProperties>
</file>