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81" r:id="rId2"/>
    <p:sldId id="680" r:id="rId3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rgbClr val="FF0000"/>
      </a:buClr>
      <a:buChar char="–"/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rgbClr val="FF0000"/>
      </a:buClr>
      <a:buChar char="–"/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rgbClr val="FF0000"/>
      </a:buClr>
      <a:buChar char="–"/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rgbClr val="FF0000"/>
      </a:buClr>
      <a:buChar char="–"/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rgbClr val="FF0000"/>
      </a:buClr>
      <a:buChar char="–"/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EPP section" id="{4F134835-22FB-4D0A-9DA7-4B8D7215559F}">
          <p14:sldIdLst>
            <p14:sldId id="681"/>
            <p14:sldId id="6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81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2890" userDrawn="1">
          <p15:clr>
            <a:srgbClr val="A4A3A4"/>
          </p15:clr>
        </p15:guide>
        <p15:guide id="4" pos="2209" userDrawn="1">
          <p15:clr>
            <a:srgbClr val="A4A3A4"/>
          </p15:clr>
        </p15:guide>
        <p15:guide id="5" orient="horz" pos="2799" userDrawn="1">
          <p15:clr>
            <a:srgbClr val="A4A3A4"/>
          </p15:clr>
        </p15:guide>
        <p15:guide id="6" orient="horz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00080"/>
    <a:srgbClr val="FFFF00"/>
    <a:srgbClr val="000099"/>
    <a:srgbClr val="3333FF"/>
    <a:srgbClr val="008000"/>
    <a:srgbClr val="CCECFF"/>
    <a:srgbClr val="333399"/>
    <a:srgbClr val="66FF66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6836" autoAdjust="0"/>
  </p:normalViewPr>
  <p:slideViewPr>
    <p:cSldViewPr snapToGrid="0">
      <p:cViewPr varScale="1">
        <p:scale>
          <a:sx n="86" d="100"/>
          <a:sy n="86" d="100"/>
        </p:scale>
        <p:origin x="1325" y="58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474"/>
    </p:cViewPr>
  </p:sorterViewPr>
  <p:notesViewPr>
    <p:cSldViewPr snapToGrid="0">
      <p:cViewPr varScale="1">
        <p:scale>
          <a:sx n="62" d="100"/>
          <a:sy n="62" d="100"/>
        </p:scale>
        <p:origin x="2549" y="62"/>
      </p:cViewPr>
      <p:guideLst>
        <p:guide orient="horz" pos="2781"/>
        <p:guide pos="2116"/>
        <p:guide orient="horz" pos="2890"/>
        <p:guide pos="2209"/>
        <p:guide orient="horz" pos="2799"/>
        <p:guide orient="horz"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DF86ED-3F61-40C2-B79C-5C49D68B642A}" type="doc">
      <dgm:prSet loTypeId="urn:microsoft.com/office/officeart/2005/8/layout/radia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B5163D-2504-402C-AED4-B32EBE9A638C}">
      <dgm:prSet phldrT="[Text]" custT="1"/>
      <dgm:spPr/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Integration of tools, knowledge, and processes</a:t>
          </a:r>
        </a:p>
      </dgm:t>
    </dgm:pt>
    <dgm:pt modelId="{FE4ECEA8-9DC2-4D5A-B14B-5C50382FA8B4}" type="parTrans" cxnId="{802ED04D-74B4-44AC-B4ED-619EFA98196F}">
      <dgm:prSet/>
      <dgm:spPr/>
      <dgm:t>
        <a:bodyPr/>
        <a:lstStyle/>
        <a:p>
          <a:endParaRPr lang="en-US"/>
        </a:p>
      </dgm:t>
    </dgm:pt>
    <dgm:pt modelId="{AECEB427-ACED-42AD-9160-15EA5AE51373}" type="sibTrans" cxnId="{802ED04D-74B4-44AC-B4ED-619EFA98196F}">
      <dgm:prSet/>
      <dgm:spPr/>
      <dgm:t>
        <a:bodyPr/>
        <a:lstStyle/>
        <a:p>
          <a:endParaRPr lang="en-US"/>
        </a:p>
      </dgm:t>
    </dgm:pt>
    <dgm:pt modelId="{2199C01D-8A57-4739-B7AD-ED52E8594E0A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Standard radiation tools (ex., CREME96)</a:t>
          </a:r>
        </a:p>
      </dgm:t>
    </dgm:pt>
    <dgm:pt modelId="{4D8B3477-3DBD-452C-B1E5-57A5A2193AFF}" type="parTrans" cxnId="{08DE3CDC-9728-417B-B701-16BDD9AE97FE}">
      <dgm:prSet/>
      <dgm:spPr/>
      <dgm:t>
        <a:bodyPr/>
        <a:lstStyle/>
        <a:p>
          <a:endParaRPr lang="en-US"/>
        </a:p>
      </dgm:t>
    </dgm:pt>
    <dgm:pt modelId="{39D66435-F90A-4CF5-8EB1-19A39E9059CA}" type="sibTrans" cxnId="{08DE3CDC-9728-417B-B701-16BDD9AE97FE}">
      <dgm:prSet/>
      <dgm:spPr/>
      <dgm:t>
        <a:bodyPr/>
        <a:lstStyle/>
        <a:p>
          <a:endParaRPr lang="en-US"/>
        </a:p>
      </dgm:t>
    </dgm:pt>
    <dgm:pt modelId="{8CE660D0-E15D-4165-B03D-E0DC45E5492A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Emerging assurance concepts (ex., Bayesians, confidence, and SEU reliability)</a:t>
          </a:r>
        </a:p>
      </dgm:t>
    </dgm:pt>
    <dgm:pt modelId="{F7BF1AF8-C1AB-4FBF-9AC2-A59FAB1332CB}" type="sibTrans" cxnId="{6DFB59E2-EFBD-442F-9096-769C8A88BCE8}">
      <dgm:prSet/>
      <dgm:spPr/>
      <dgm:t>
        <a:bodyPr/>
        <a:lstStyle/>
        <a:p>
          <a:endParaRPr lang="en-US"/>
        </a:p>
      </dgm:t>
    </dgm:pt>
    <dgm:pt modelId="{E83B12E5-3A9C-4E7D-A43A-BE1279DF54D5}" type="parTrans" cxnId="{6DFB59E2-EFBD-442F-9096-769C8A88BCE8}">
      <dgm:prSet/>
      <dgm:spPr/>
      <dgm:t>
        <a:bodyPr/>
        <a:lstStyle/>
        <a:p>
          <a:endParaRPr lang="en-US"/>
        </a:p>
      </dgm:t>
    </dgm:pt>
    <dgm:pt modelId="{F851F343-D994-4450-9B29-345E7E9A1813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New assurance approaches (ex., MBMA)</a:t>
          </a:r>
        </a:p>
      </dgm:t>
    </dgm:pt>
    <dgm:pt modelId="{95F222C2-F475-465B-BFD0-33E28E67D0E2}" type="sibTrans" cxnId="{A0A0F5FA-66A2-4E2D-9EE2-C9BD3BAA8979}">
      <dgm:prSet/>
      <dgm:spPr/>
      <dgm:t>
        <a:bodyPr/>
        <a:lstStyle/>
        <a:p>
          <a:endParaRPr lang="en-US"/>
        </a:p>
      </dgm:t>
    </dgm:pt>
    <dgm:pt modelId="{FE55626E-423A-48E0-893F-164F7CEF486C}" type="parTrans" cxnId="{A0A0F5FA-66A2-4E2D-9EE2-C9BD3BAA8979}">
      <dgm:prSet/>
      <dgm:spPr/>
      <dgm:t>
        <a:bodyPr/>
        <a:lstStyle/>
        <a:p>
          <a:endParaRPr lang="en-US"/>
        </a:p>
      </dgm:t>
    </dgm:pt>
    <dgm:pt modelId="{3B5F9404-CD07-433D-8525-BCC3E3FA7B64}">
      <dgm:prSet phldrT="[Text]" custT="1"/>
      <dgm:spPr/>
      <dgm:t>
        <a:bodyPr/>
        <a:lstStyle/>
        <a:p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Data sharing, analysis, and dissemination (ex., “big” data, repositories, </a:t>
          </a:r>
          <a:r>
            <a:rPr lang="en-US" sz="1000" b="1" baseline="0" dirty="0" err="1">
              <a:latin typeface="Arial" panose="020B0604020202020204" pitchFamily="34" charset="0"/>
              <a:cs typeface="Arial" panose="020B0604020202020204" pitchFamily="34" charset="0"/>
            </a:rPr>
            <a:t>etc</a:t>
          </a:r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…)</a:t>
          </a:r>
        </a:p>
      </dgm:t>
    </dgm:pt>
    <dgm:pt modelId="{A0197931-3285-48C5-8289-743A01334358}" type="parTrans" cxnId="{95BD6727-CFBE-47A0-9240-45F235D84AB0}">
      <dgm:prSet/>
      <dgm:spPr/>
      <dgm:t>
        <a:bodyPr/>
        <a:lstStyle/>
        <a:p>
          <a:endParaRPr lang="en-US"/>
        </a:p>
      </dgm:t>
    </dgm:pt>
    <dgm:pt modelId="{7048A3BE-1C5B-4ACD-A166-FCB1E07FC386}" type="sibTrans" cxnId="{95BD6727-CFBE-47A0-9240-45F235D84AB0}">
      <dgm:prSet/>
      <dgm:spPr/>
      <dgm:t>
        <a:bodyPr/>
        <a:lstStyle/>
        <a:p>
          <a:endParaRPr lang="en-US"/>
        </a:p>
      </dgm:t>
    </dgm:pt>
    <dgm:pt modelId="{14D35577-6E47-4F98-94B6-D142FA4A4B7B}">
      <dgm:prSet phldrT="[Text]" custT="1"/>
      <dgm:spPr/>
      <dgm:t>
        <a:bodyPr/>
        <a:lstStyle/>
        <a:p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Test approach standards and guidelines</a:t>
          </a:r>
        </a:p>
      </dgm:t>
    </dgm:pt>
    <dgm:pt modelId="{0CF4A9C6-D894-43FE-A738-144731861527}" type="parTrans" cxnId="{598036B3-985A-42AA-BA0A-7EB8B11358E1}">
      <dgm:prSet/>
      <dgm:spPr/>
      <dgm:t>
        <a:bodyPr/>
        <a:lstStyle/>
        <a:p>
          <a:endParaRPr lang="en-US"/>
        </a:p>
      </dgm:t>
    </dgm:pt>
    <dgm:pt modelId="{C531EED3-6636-48CE-AAE9-78F6AFE09BD4}" type="sibTrans" cxnId="{598036B3-985A-42AA-BA0A-7EB8B11358E1}">
      <dgm:prSet/>
      <dgm:spPr/>
      <dgm:t>
        <a:bodyPr/>
        <a:lstStyle/>
        <a:p>
          <a:endParaRPr lang="en-US"/>
        </a:p>
      </dgm:t>
    </dgm:pt>
    <dgm:pt modelId="{AB82987C-BBCC-4907-B640-975F744E9A1D}">
      <dgm:prSet phldrT="[Text]" custT="1"/>
      <dgm:spPr/>
      <dgm:t>
        <a:bodyPr/>
        <a:lstStyle/>
        <a:p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Requirements and environment definition and development</a:t>
          </a:r>
        </a:p>
      </dgm:t>
    </dgm:pt>
    <dgm:pt modelId="{18D7F43A-5293-4752-A4D1-8995D104E25F}" type="parTrans" cxnId="{CEB2F789-4E35-4BD3-928E-6174C015083F}">
      <dgm:prSet/>
      <dgm:spPr/>
      <dgm:t>
        <a:bodyPr/>
        <a:lstStyle/>
        <a:p>
          <a:endParaRPr lang="en-US"/>
        </a:p>
      </dgm:t>
    </dgm:pt>
    <dgm:pt modelId="{8DB494DF-E8AB-4B61-961D-8284B56A425F}" type="sibTrans" cxnId="{CEB2F789-4E35-4BD3-928E-6174C015083F}">
      <dgm:prSet/>
      <dgm:spPr/>
      <dgm:t>
        <a:bodyPr/>
        <a:lstStyle/>
        <a:p>
          <a:endParaRPr lang="en-US"/>
        </a:p>
      </dgm:t>
    </dgm:pt>
    <dgm:pt modelId="{85016BBA-BB2E-4CB5-9E7D-61C4F04D4D34}">
      <dgm:prSet phldrT="[Text]" custT="1"/>
      <dgm:spPr/>
      <dgm:t>
        <a:bodyPr/>
        <a:lstStyle/>
        <a:p>
          <a:r>
            <a:rPr lang="en-US" sz="1000" b="1" baseline="0" dirty="0">
              <a:latin typeface="Arial" panose="020B0604020202020204" pitchFamily="34" charset="0"/>
              <a:cs typeface="Arial" panose="020B0604020202020204" pitchFamily="34" charset="0"/>
            </a:rPr>
            <a:t>Validation (device and system)</a:t>
          </a:r>
        </a:p>
      </dgm:t>
    </dgm:pt>
    <dgm:pt modelId="{392506DC-E8D0-4E28-AC40-ACE00EB99070}" type="parTrans" cxnId="{CF403120-AC59-4B20-B0A4-BBE5CF373E70}">
      <dgm:prSet/>
      <dgm:spPr/>
      <dgm:t>
        <a:bodyPr/>
        <a:lstStyle/>
        <a:p>
          <a:endParaRPr lang="en-US"/>
        </a:p>
      </dgm:t>
    </dgm:pt>
    <dgm:pt modelId="{529D3D79-F912-44B7-A60B-A49CAF1E8130}" type="sibTrans" cxnId="{CF403120-AC59-4B20-B0A4-BBE5CF373E70}">
      <dgm:prSet/>
      <dgm:spPr/>
      <dgm:t>
        <a:bodyPr/>
        <a:lstStyle/>
        <a:p>
          <a:endParaRPr lang="en-US"/>
        </a:p>
      </dgm:t>
    </dgm:pt>
    <dgm:pt modelId="{32FB33E9-B2B6-40B8-9E6B-3D1BCB6A2114}" type="pres">
      <dgm:prSet presAssocID="{11DF86ED-3F61-40C2-B79C-5C49D68B642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76EC655-260C-4CDB-AAAB-84ACE8840108}" type="pres">
      <dgm:prSet presAssocID="{C6B5163D-2504-402C-AED4-B32EBE9A638C}" presName="centerShape" presStyleLbl="node0" presStyleIdx="0" presStyleCnt="1"/>
      <dgm:spPr/>
    </dgm:pt>
    <dgm:pt modelId="{608539A8-D0D1-4DEB-992C-7F4B3573A471}" type="pres">
      <dgm:prSet presAssocID="{4D8B3477-3DBD-452C-B1E5-57A5A2193AFF}" presName="Name9" presStyleLbl="parChTrans1D2" presStyleIdx="0" presStyleCnt="7"/>
      <dgm:spPr/>
    </dgm:pt>
    <dgm:pt modelId="{150E5F05-8A73-4F63-BB6F-62D9AE370A01}" type="pres">
      <dgm:prSet presAssocID="{4D8B3477-3DBD-452C-B1E5-57A5A2193AFF}" presName="connTx" presStyleLbl="parChTrans1D2" presStyleIdx="0" presStyleCnt="7"/>
      <dgm:spPr/>
    </dgm:pt>
    <dgm:pt modelId="{4D8A36C3-FEAF-41D0-AE53-9F4558546B2B}" type="pres">
      <dgm:prSet presAssocID="{2199C01D-8A57-4739-B7AD-ED52E8594E0A}" presName="node" presStyleLbl="node1" presStyleIdx="0" presStyleCnt="7">
        <dgm:presLayoutVars>
          <dgm:bulletEnabled val="1"/>
        </dgm:presLayoutVars>
      </dgm:prSet>
      <dgm:spPr/>
    </dgm:pt>
    <dgm:pt modelId="{47F72445-5963-4310-916E-C842CF939177}" type="pres">
      <dgm:prSet presAssocID="{FE55626E-423A-48E0-893F-164F7CEF486C}" presName="Name9" presStyleLbl="parChTrans1D2" presStyleIdx="1" presStyleCnt="7"/>
      <dgm:spPr/>
    </dgm:pt>
    <dgm:pt modelId="{59F0050F-0D63-4EA1-BDC0-FCF42FA56411}" type="pres">
      <dgm:prSet presAssocID="{FE55626E-423A-48E0-893F-164F7CEF486C}" presName="connTx" presStyleLbl="parChTrans1D2" presStyleIdx="1" presStyleCnt="7"/>
      <dgm:spPr/>
    </dgm:pt>
    <dgm:pt modelId="{F47661FB-D5B3-473A-9597-2DECFDA8CD11}" type="pres">
      <dgm:prSet presAssocID="{F851F343-D994-4450-9B29-345E7E9A1813}" presName="node" presStyleLbl="node1" presStyleIdx="1" presStyleCnt="7">
        <dgm:presLayoutVars>
          <dgm:bulletEnabled val="1"/>
        </dgm:presLayoutVars>
      </dgm:prSet>
      <dgm:spPr/>
    </dgm:pt>
    <dgm:pt modelId="{22B85D3A-1A77-4170-80BD-7B3A56EA0B27}" type="pres">
      <dgm:prSet presAssocID="{E83B12E5-3A9C-4E7D-A43A-BE1279DF54D5}" presName="Name9" presStyleLbl="parChTrans1D2" presStyleIdx="2" presStyleCnt="7"/>
      <dgm:spPr/>
    </dgm:pt>
    <dgm:pt modelId="{670C0433-D4CA-40B5-B5A6-F354C48B074C}" type="pres">
      <dgm:prSet presAssocID="{E83B12E5-3A9C-4E7D-A43A-BE1279DF54D5}" presName="connTx" presStyleLbl="parChTrans1D2" presStyleIdx="2" presStyleCnt="7"/>
      <dgm:spPr/>
    </dgm:pt>
    <dgm:pt modelId="{F67BB536-353A-49F1-8DD1-2A8F5B3C010C}" type="pres">
      <dgm:prSet presAssocID="{8CE660D0-E15D-4165-B03D-E0DC45E5492A}" presName="node" presStyleLbl="node1" presStyleIdx="2" presStyleCnt="7">
        <dgm:presLayoutVars>
          <dgm:bulletEnabled val="1"/>
        </dgm:presLayoutVars>
      </dgm:prSet>
      <dgm:spPr/>
    </dgm:pt>
    <dgm:pt modelId="{482D36D3-D0B6-47C9-8F93-9CF6E489239B}" type="pres">
      <dgm:prSet presAssocID="{A0197931-3285-48C5-8289-743A01334358}" presName="Name9" presStyleLbl="parChTrans1D2" presStyleIdx="3" presStyleCnt="7"/>
      <dgm:spPr/>
    </dgm:pt>
    <dgm:pt modelId="{3B04E557-E748-4FE6-9D0F-F1D5D1BBFC47}" type="pres">
      <dgm:prSet presAssocID="{A0197931-3285-48C5-8289-743A01334358}" presName="connTx" presStyleLbl="parChTrans1D2" presStyleIdx="3" presStyleCnt="7"/>
      <dgm:spPr/>
    </dgm:pt>
    <dgm:pt modelId="{FFDC7480-06D7-43A2-AF73-68C18DE3684F}" type="pres">
      <dgm:prSet presAssocID="{3B5F9404-CD07-433D-8525-BCC3E3FA7B64}" presName="node" presStyleLbl="node1" presStyleIdx="3" presStyleCnt="7">
        <dgm:presLayoutVars>
          <dgm:bulletEnabled val="1"/>
        </dgm:presLayoutVars>
      </dgm:prSet>
      <dgm:spPr/>
    </dgm:pt>
    <dgm:pt modelId="{227699FC-E53A-4C27-B2D1-5FE3E1D27A7F}" type="pres">
      <dgm:prSet presAssocID="{0CF4A9C6-D894-43FE-A738-144731861527}" presName="Name9" presStyleLbl="parChTrans1D2" presStyleIdx="4" presStyleCnt="7"/>
      <dgm:spPr/>
    </dgm:pt>
    <dgm:pt modelId="{0AAB9B8A-2291-4FFD-BA56-3D770F2CE8D0}" type="pres">
      <dgm:prSet presAssocID="{0CF4A9C6-D894-43FE-A738-144731861527}" presName="connTx" presStyleLbl="parChTrans1D2" presStyleIdx="4" presStyleCnt="7"/>
      <dgm:spPr/>
    </dgm:pt>
    <dgm:pt modelId="{4BC7F4D0-7F17-4269-8865-75BF4D1B7750}" type="pres">
      <dgm:prSet presAssocID="{14D35577-6E47-4F98-94B6-D142FA4A4B7B}" presName="node" presStyleLbl="node1" presStyleIdx="4" presStyleCnt="7">
        <dgm:presLayoutVars>
          <dgm:bulletEnabled val="1"/>
        </dgm:presLayoutVars>
      </dgm:prSet>
      <dgm:spPr/>
    </dgm:pt>
    <dgm:pt modelId="{1C4DD4BB-3430-4551-9FDC-11E7A1560319}" type="pres">
      <dgm:prSet presAssocID="{392506DC-E8D0-4E28-AC40-ACE00EB99070}" presName="Name9" presStyleLbl="parChTrans1D2" presStyleIdx="5" presStyleCnt="7"/>
      <dgm:spPr/>
    </dgm:pt>
    <dgm:pt modelId="{CF928217-8A54-427F-946D-7A75A1B88755}" type="pres">
      <dgm:prSet presAssocID="{392506DC-E8D0-4E28-AC40-ACE00EB99070}" presName="connTx" presStyleLbl="parChTrans1D2" presStyleIdx="5" presStyleCnt="7"/>
      <dgm:spPr/>
    </dgm:pt>
    <dgm:pt modelId="{04393AC7-5368-4A7E-A97D-0F8CB160E9AB}" type="pres">
      <dgm:prSet presAssocID="{85016BBA-BB2E-4CB5-9E7D-61C4F04D4D34}" presName="node" presStyleLbl="node1" presStyleIdx="5" presStyleCnt="7">
        <dgm:presLayoutVars>
          <dgm:bulletEnabled val="1"/>
        </dgm:presLayoutVars>
      </dgm:prSet>
      <dgm:spPr/>
    </dgm:pt>
    <dgm:pt modelId="{055ACB86-5FA9-4A45-8A92-A3D98FD34E77}" type="pres">
      <dgm:prSet presAssocID="{18D7F43A-5293-4752-A4D1-8995D104E25F}" presName="Name9" presStyleLbl="parChTrans1D2" presStyleIdx="6" presStyleCnt="7"/>
      <dgm:spPr/>
    </dgm:pt>
    <dgm:pt modelId="{55D23015-A5D9-459C-8989-2906695138B5}" type="pres">
      <dgm:prSet presAssocID="{18D7F43A-5293-4752-A4D1-8995D104E25F}" presName="connTx" presStyleLbl="parChTrans1D2" presStyleIdx="6" presStyleCnt="7"/>
      <dgm:spPr/>
    </dgm:pt>
    <dgm:pt modelId="{CD119E71-9D75-4136-942F-C28AEFDAF02B}" type="pres">
      <dgm:prSet presAssocID="{AB82987C-BBCC-4907-B640-975F744E9A1D}" presName="node" presStyleLbl="node1" presStyleIdx="6" presStyleCnt="7">
        <dgm:presLayoutVars>
          <dgm:bulletEnabled val="1"/>
        </dgm:presLayoutVars>
      </dgm:prSet>
      <dgm:spPr/>
    </dgm:pt>
  </dgm:ptLst>
  <dgm:cxnLst>
    <dgm:cxn modelId="{DECA3909-B255-4A74-8F7E-4D2459B0D860}" type="presOf" srcId="{11DF86ED-3F61-40C2-B79C-5C49D68B642A}" destId="{32FB33E9-B2B6-40B8-9E6B-3D1BCB6A2114}" srcOrd="0" destOrd="0" presId="urn:microsoft.com/office/officeart/2005/8/layout/radial1"/>
    <dgm:cxn modelId="{CF403120-AC59-4B20-B0A4-BBE5CF373E70}" srcId="{C6B5163D-2504-402C-AED4-B32EBE9A638C}" destId="{85016BBA-BB2E-4CB5-9E7D-61C4F04D4D34}" srcOrd="5" destOrd="0" parTransId="{392506DC-E8D0-4E28-AC40-ACE00EB99070}" sibTransId="{529D3D79-F912-44B7-A60B-A49CAF1E8130}"/>
    <dgm:cxn modelId="{95BD6727-CFBE-47A0-9240-45F235D84AB0}" srcId="{C6B5163D-2504-402C-AED4-B32EBE9A638C}" destId="{3B5F9404-CD07-433D-8525-BCC3E3FA7B64}" srcOrd="3" destOrd="0" parTransId="{A0197931-3285-48C5-8289-743A01334358}" sibTransId="{7048A3BE-1C5B-4ACD-A166-FCB1E07FC386}"/>
    <dgm:cxn modelId="{DA4D422C-9BE3-451E-9511-0FF8CDB7600B}" type="presOf" srcId="{F851F343-D994-4450-9B29-345E7E9A1813}" destId="{F47661FB-D5B3-473A-9597-2DECFDA8CD11}" srcOrd="0" destOrd="0" presId="urn:microsoft.com/office/officeart/2005/8/layout/radial1"/>
    <dgm:cxn modelId="{016BA060-4777-4B32-9674-5F454F17AF00}" type="presOf" srcId="{0CF4A9C6-D894-43FE-A738-144731861527}" destId="{227699FC-E53A-4C27-B2D1-5FE3E1D27A7F}" srcOrd="0" destOrd="0" presId="urn:microsoft.com/office/officeart/2005/8/layout/radial1"/>
    <dgm:cxn modelId="{2A829761-E06E-4AB8-B200-F22049953A15}" type="presOf" srcId="{18D7F43A-5293-4752-A4D1-8995D104E25F}" destId="{55D23015-A5D9-459C-8989-2906695138B5}" srcOrd="1" destOrd="0" presId="urn:microsoft.com/office/officeart/2005/8/layout/radial1"/>
    <dgm:cxn modelId="{5AF72C43-0083-41C0-A803-C1214B92F9A0}" type="presOf" srcId="{A0197931-3285-48C5-8289-743A01334358}" destId="{482D36D3-D0B6-47C9-8F93-9CF6E489239B}" srcOrd="0" destOrd="0" presId="urn:microsoft.com/office/officeart/2005/8/layout/radial1"/>
    <dgm:cxn modelId="{6EC6C76C-F75B-4C6B-A837-64BF2E4899B1}" type="presOf" srcId="{8CE660D0-E15D-4165-B03D-E0DC45E5492A}" destId="{F67BB536-353A-49F1-8DD1-2A8F5B3C010C}" srcOrd="0" destOrd="0" presId="urn:microsoft.com/office/officeart/2005/8/layout/radial1"/>
    <dgm:cxn modelId="{802ED04D-74B4-44AC-B4ED-619EFA98196F}" srcId="{11DF86ED-3F61-40C2-B79C-5C49D68B642A}" destId="{C6B5163D-2504-402C-AED4-B32EBE9A638C}" srcOrd="0" destOrd="0" parTransId="{FE4ECEA8-9DC2-4D5A-B14B-5C50382FA8B4}" sibTransId="{AECEB427-ACED-42AD-9160-15EA5AE51373}"/>
    <dgm:cxn modelId="{91481E50-B7B8-4B49-BDE2-9A9A82329FBA}" type="presOf" srcId="{18D7F43A-5293-4752-A4D1-8995D104E25F}" destId="{055ACB86-5FA9-4A45-8A92-A3D98FD34E77}" srcOrd="0" destOrd="0" presId="urn:microsoft.com/office/officeart/2005/8/layout/radial1"/>
    <dgm:cxn modelId="{6982D372-F7A7-4031-B5A9-179FE978494C}" type="presOf" srcId="{A0197931-3285-48C5-8289-743A01334358}" destId="{3B04E557-E748-4FE6-9D0F-F1D5D1BBFC47}" srcOrd="1" destOrd="0" presId="urn:microsoft.com/office/officeart/2005/8/layout/radial1"/>
    <dgm:cxn modelId="{A7A91B73-F1DA-4821-BD2D-D058550CDA7D}" type="presOf" srcId="{E83B12E5-3A9C-4E7D-A43A-BE1279DF54D5}" destId="{22B85D3A-1A77-4170-80BD-7B3A56EA0B27}" srcOrd="0" destOrd="0" presId="urn:microsoft.com/office/officeart/2005/8/layout/radial1"/>
    <dgm:cxn modelId="{F03ED957-8FB6-445F-BCFF-65CBEAB8B4BC}" type="presOf" srcId="{4D8B3477-3DBD-452C-B1E5-57A5A2193AFF}" destId="{150E5F05-8A73-4F63-BB6F-62D9AE370A01}" srcOrd="1" destOrd="0" presId="urn:microsoft.com/office/officeart/2005/8/layout/radial1"/>
    <dgm:cxn modelId="{01EFE759-9A8E-4D18-A1D4-6F908DB7E7A7}" type="presOf" srcId="{392506DC-E8D0-4E28-AC40-ACE00EB99070}" destId="{CF928217-8A54-427F-946D-7A75A1B88755}" srcOrd="1" destOrd="0" presId="urn:microsoft.com/office/officeart/2005/8/layout/radial1"/>
    <dgm:cxn modelId="{60622D84-B30D-4F89-B3A9-A59B2EBD20F0}" type="presOf" srcId="{C6B5163D-2504-402C-AED4-B32EBE9A638C}" destId="{176EC655-260C-4CDB-AAAB-84ACE8840108}" srcOrd="0" destOrd="0" presId="urn:microsoft.com/office/officeart/2005/8/layout/radial1"/>
    <dgm:cxn modelId="{CEB2F789-4E35-4BD3-928E-6174C015083F}" srcId="{C6B5163D-2504-402C-AED4-B32EBE9A638C}" destId="{AB82987C-BBCC-4907-B640-975F744E9A1D}" srcOrd="6" destOrd="0" parTransId="{18D7F43A-5293-4752-A4D1-8995D104E25F}" sibTransId="{8DB494DF-E8AB-4B61-961D-8284B56A425F}"/>
    <dgm:cxn modelId="{A1E09291-43DA-486E-82FD-AC6ED2FAF6B5}" type="presOf" srcId="{0CF4A9C6-D894-43FE-A738-144731861527}" destId="{0AAB9B8A-2291-4FFD-BA56-3D770F2CE8D0}" srcOrd="1" destOrd="0" presId="urn:microsoft.com/office/officeart/2005/8/layout/radial1"/>
    <dgm:cxn modelId="{BF5B5396-3651-44D7-BCF0-BCFB820996F0}" type="presOf" srcId="{4D8B3477-3DBD-452C-B1E5-57A5A2193AFF}" destId="{608539A8-D0D1-4DEB-992C-7F4B3573A471}" srcOrd="0" destOrd="0" presId="urn:microsoft.com/office/officeart/2005/8/layout/radial1"/>
    <dgm:cxn modelId="{7F471CAC-5D40-472A-ABD9-F5BDCC970ADE}" type="presOf" srcId="{14D35577-6E47-4F98-94B6-D142FA4A4B7B}" destId="{4BC7F4D0-7F17-4269-8865-75BF4D1B7750}" srcOrd="0" destOrd="0" presId="urn:microsoft.com/office/officeart/2005/8/layout/radial1"/>
    <dgm:cxn modelId="{598036B3-985A-42AA-BA0A-7EB8B11358E1}" srcId="{C6B5163D-2504-402C-AED4-B32EBE9A638C}" destId="{14D35577-6E47-4F98-94B6-D142FA4A4B7B}" srcOrd="4" destOrd="0" parTransId="{0CF4A9C6-D894-43FE-A738-144731861527}" sibTransId="{C531EED3-6636-48CE-AAE9-78F6AFE09BD4}"/>
    <dgm:cxn modelId="{18C451D2-1F61-4E0C-817C-6441A1AC8924}" type="presOf" srcId="{FE55626E-423A-48E0-893F-164F7CEF486C}" destId="{59F0050F-0D63-4EA1-BDC0-FCF42FA56411}" srcOrd="1" destOrd="0" presId="urn:microsoft.com/office/officeart/2005/8/layout/radial1"/>
    <dgm:cxn modelId="{385172D3-12CD-4B76-A2B9-74395D80C9BB}" type="presOf" srcId="{E83B12E5-3A9C-4E7D-A43A-BE1279DF54D5}" destId="{670C0433-D4CA-40B5-B5A6-F354C48B074C}" srcOrd="1" destOrd="0" presId="urn:microsoft.com/office/officeart/2005/8/layout/radial1"/>
    <dgm:cxn modelId="{991986DA-0F7D-42E1-B539-90A1C39B5C9F}" type="presOf" srcId="{85016BBA-BB2E-4CB5-9E7D-61C4F04D4D34}" destId="{04393AC7-5368-4A7E-A97D-0F8CB160E9AB}" srcOrd="0" destOrd="0" presId="urn:microsoft.com/office/officeart/2005/8/layout/radial1"/>
    <dgm:cxn modelId="{08DE3CDC-9728-417B-B701-16BDD9AE97FE}" srcId="{C6B5163D-2504-402C-AED4-B32EBE9A638C}" destId="{2199C01D-8A57-4739-B7AD-ED52E8594E0A}" srcOrd="0" destOrd="0" parTransId="{4D8B3477-3DBD-452C-B1E5-57A5A2193AFF}" sibTransId="{39D66435-F90A-4CF5-8EB1-19A39E9059CA}"/>
    <dgm:cxn modelId="{6DFB59E2-EFBD-442F-9096-769C8A88BCE8}" srcId="{C6B5163D-2504-402C-AED4-B32EBE9A638C}" destId="{8CE660D0-E15D-4165-B03D-E0DC45E5492A}" srcOrd="2" destOrd="0" parTransId="{E83B12E5-3A9C-4E7D-A43A-BE1279DF54D5}" sibTransId="{F7BF1AF8-C1AB-4FBF-9AC2-A59FAB1332CB}"/>
    <dgm:cxn modelId="{B96988F2-815C-4BB5-8E52-E48D926AB4EB}" type="presOf" srcId="{FE55626E-423A-48E0-893F-164F7CEF486C}" destId="{47F72445-5963-4310-916E-C842CF939177}" srcOrd="0" destOrd="0" presId="urn:microsoft.com/office/officeart/2005/8/layout/radial1"/>
    <dgm:cxn modelId="{EF3278F6-2730-4ED3-AC8F-418B9FF2B24A}" type="presOf" srcId="{392506DC-E8D0-4E28-AC40-ACE00EB99070}" destId="{1C4DD4BB-3430-4551-9FDC-11E7A1560319}" srcOrd="0" destOrd="0" presId="urn:microsoft.com/office/officeart/2005/8/layout/radial1"/>
    <dgm:cxn modelId="{73BD43FA-3832-403F-971B-3E5AA1FC8EE9}" type="presOf" srcId="{AB82987C-BBCC-4907-B640-975F744E9A1D}" destId="{CD119E71-9D75-4136-942F-C28AEFDAF02B}" srcOrd="0" destOrd="0" presId="urn:microsoft.com/office/officeart/2005/8/layout/radial1"/>
    <dgm:cxn modelId="{A0A0F5FA-66A2-4E2D-9EE2-C9BD3BAA8979}" srcId="{C6B5163D-2504-402C-AED4-B32EBE9A638C}" destId="{F851F343-D994-4450-9B29-345E7E9A1813}" srcOrd="1" destOrd="0" parTransId="{FE55626E-423A-48E0-893F-164F7CEF486C}" sibTransId="{95F222C2-F475-465B-BFD0-33E28E67D0E2}"/>
    <dgm:cxn modelId="{E5AF11FB-5FE4-4B06-A089-2E1EFF6B01D8}" type="presOf" srcId="{2199C01D-8A57-4739-B7AD-ED52E8594E0A}" destId="{4D8A36C3-FEAF-41D0-AE53-9F4558546B2B}" srcOrd="0" destOrd="0" presId="urn:microsoft.com/office/officeart/2005/8/layout/radial1"/>
    <dgm:cxn modelId="{44702DFF-C867-4116-BF00-165E0F81713F}" type="presOf" srcId="{3B5F9404-CD07-433D-8525-BCC3E3FA7B64}" destId="{FFDC7480-06D7-43A2-AF73-68C18DE3684F}" srcOrd="0" destOrd="0" presId="urn:microsoft.com/office/officeart/2005/8/layout/radial1"/>
    <dgm:cxn modelId="{8D6CFA71-6A0D-49C4-BAB1-2511432830A0}" type="presParOf" srcId="{32FB33E9-B2B6-40B8-9E6B-3D1BCB6A2114}" destId="{176EC655-260C-4CDB-AAAB-84ACE8840108}" srcOrd="0" destOrd="0" presId="urn:microsoft.com/office/officeart/2005/8/layout/radial1"/>
    <dgm:cxn modelId="{3EBF1537-00D5-4FCB-B649-AD9339CF43AD}" type="presParOf" srcId="{32FB33E9-B2B6-40B8-9E6B-3D1BCB6A2114}" destId="{608539A8-D0D1-4DEB-992C-7F4B3573A471}" srcOrd="1" destOrd="0" presId="urn:microsoft.com/office/officeart/2005/8/layout/radial1"/>
    <dgm:cxn modelId="{3F2FAB27-4C6E-4388-B5B6-445678B7C2F6}" type="presParOf" srcId="{608539A8-D0D1-4DEB-992C-7F4B3573A471}" destId="{150E5F05-8A73-4F63-BB6F-62D9AE370A01}" srcOrd="0" destOrd="0" presId="urn:microsoft.com/office/officeart/2005/8/layout/radial1"/>
    <dgm:cxn modelId="{B928379E-3A4B-4A87-A36B-5176F6E732DE}" type="presParOf" srcId="{32FB33E9-B2B6-40B8-9E6B-3D1BCB6A2114}" destId="{4D8A36C3-FEAF-41D0-AE53-9F4558546B2B}" srcOrd="2" destOrd="0" presId="urn:microsoft.com/office/officeart/2005/8/layout/radial1"/>
    <dgm:cxn modelId="{3DF88753-DF14-429C-B93D-11BE3B1F65A9}" type="presParOf" srcId="{32FB33E9-B2B6-40B8-9E6B-3D1BCB6A2114}" destId="{47F72445-5963-4310-916E-C842CF939177}" srcOrd="3" destOrd="0" presId="urn:microsoft.com/office/officeart/2005/8/layout/radial1"/>
    <dgm:cxn modelId="{2728CD95-DE76-4CD3-87F5-327592A6EC5F}" type="presParOf" srcId="{47F72445-5963-4310-916E-C842CF939177}" destId="{59F0050F-0D63-4EA1-BDC0-FCF42FA56411}" srcOrd="0" destOrd="0" presId="urn:microsoft.com/office/officeart/2005/8/layout/radial1"/>
    <dgm:cxn modelId="{AC14BAD0-F7F5-41C8-8B20-B1DCDC2AF5D3}" type="presParOf" srcId="{32FB33E9-B2B6-40B8-9E6B-3D1BCB6A2114}" destId="{F47661FB-D5B3-473A-9597-2DECFDA8CD11}" srcOrd="4" destOrd="0" presId="urn:microsoft.com/office/officeart/2005/8/layout/radial1"/>
    <dgm:cxn modelId="{47B24CCE-53DD-44A2-9E8A-991420FF2761}" type="presParOf" srcId="{32FB33E9-B2B6-40B8-9E6B-3D1BCB6A2114}" destId="{22B85D3A-1A77-4170-80BD-7B3A56EA0B27}" srcOrd="5" destOrd="0" presId="urn:microsoft.com/office/officeart/2005/8/layout/radial1"/>
    <dgm:cxn modelId="{156921C8-0188-44B4-9A9A-3675B4E3A68B}" type="presParOf" srcId="{22B85D3A-1A77-4170-80BD-7B3A56EA0B27}" destId="{670C0433-D4CA-40B5-B5A6-F354C48B074C}" srcOrd="0" destOrd="0" presId="urn:microsoft.com/office/officeart/2005/8/layout/radial1"/>
    <dgm:cxn modelId="{3CF76502-7AD1-4359-8591-2AF2615D87A7}" type="presParOf" srcId="{32FB33E9-B2B6-40B8-9E6B-3D1BCB6A2114}" destId="{F67BB536-353A-49F1-8DD1-2A8F5B3C010C}" srcOrd="6" destOrd="0" presId="urn:microsoft.com/office/officeart/2005/8/layout/radial1"/>
    <dgm:cxn modelId="{63C38491-6360-417D-B114-0CBADDEE37CC}" type="presParOf" srcId="{32FB33E9-B2B6-40B8-9E6B-3D1BCB6A2114}" destId="{482D36D3-D0B6-47C9-8F93-9CF6E489239B}" srcOrd="7" destOrd="0" presId="urn:microsoft.com/office/officeart/2005/8/layout/radial1"/>
    <dgm:cxn modelId="{552CCCD2-D3A8-48BF-AA62-843A2B87B15A}" type="presParOf" srcId="{482D36D3-D0B6-47C9-8F93-9CF6E489239B}" destId="{3B04E557-E748-4FE6-9D0F-F1D5D1BBFC47}" srcOrd="0" destOrd="0" presId="urn:microsoft.com/office/officeart/2005/8/layout/radial1"/>
    <dgm:cxn modelId="{4FF88422-E27E-4C1C-A1CC-D79D3C08DCAC}" type="presParOf" srcId="{32FB33E9-B2B6-40B8-9E6B-3D1BCB6A2114}" destId="{FFDC7480-06D7-43A2-AF73-68C18DE3684F}" srcOrd="8" destOrd="0" presId="urn:microsoft.com/office/officeart/2005/8/layout/radial1"/>
    <dgm:cxn modelId="{7C8BAC42-9E43-4915-9727-1FA1040F8F9E}" type="presParOf" srcId="{32FB33E9-B2B6-40B8-9E6B-3D1BCB6A2114}" destId="{227699FC-E53A-4C27-B2D1-5FE3E1D27A7F}" srcOrd="9" destOrd="0" presId="urn:microsoft.com/office/officeart/2005/8/layout/radial1"/>
    <dgm:cxn modelId="{AD8B86E5-1553-4DD8-A955-BCF396FB6365}" type="presParOf" srcId="{227699FC-E53A-4C27-B2D1-5FE3E1D27A7F}" destId="{0AAB9B8A-2291-4FFD-BA56-3D770F2CE8D0}" srcOrd="0" destOrd="0" presId="urn:microsoft.com/office/officeart/2005/8/layout/radial1"/>
    <dgm:cxn modelId="{9AEFB399-C903-4CCE-A7B6-F68863DA201F}" type="presParOf" srcId="{32FB33E9-B2B6-40B8-9E6B-3D1BCB6A2114}" destId="{4BC7F4D0-7F17-4269-8865-75BF4D1B7750}" srcOrd="10" destOrd="0" presId="urn:microsoft.com/office/officeart/2005/8/layout/radial1"/>
    <dgm:cxn modelId="{6FC5392B-4ED9-42CD-A36D-99D77CA5855E}" type="presParOf" srcId="{32FB33E9-B2B6-40B8-9E6B-3D1BCB6A2114}" destId="{1C4DD4BB-3430-4551-9FDC-11E7A1560319}" srcOrd="11" destOrd="0" presId="urn:microsoft.com/office/officeart/2005/8/layout/radial1"/>
    <dgm:cxn modelId="{0422C8D0-1912-4EB1-9D4C-94B41FB341AB}" type="presParOf" srcId="{1C4DD4BB-3430-4551-9FDC-11E7A1560319}" destId="{CF928217-8A54-427F-946D-7A75A1B88755}" srcOrd="0" destOrd="0" presId="urn:microsoft.com/office/officeart/2005/8/layout/radial1"/>
    <dgm:cxn modelId="{0475D1E6-8087-49E6-A1AC-B1AE07368C48}" type="presParOf" srcId="{32FB33E9-B2B6-40B8-9E6B-3D1BCB6A2114}" destId="{04393AC7-5368-4A7E-A97D-0F8CB160E9AB}" srcOrd="12" destOrd="0" presId="urn:microsoft.com/office/officeart/2005/8/layout/radial1"/>
    <dgm:cxn modelId="{0AFD0FF1-8D19-4CC2-9095-F95470211216}" type="presParOf" srcId="{32FB33E9-B2B6-40B8-9E6B-3D1BCB6A2114}" destId="{055ACB86-5FA9-4A45-8A92-A3D98FD34E77}" srcOrd="13" destOrd="0" presId="urn:microsoft.com/office/officeart/2005/8/layout/radial1"/>
    <dgm:cxn modelId="{38423B78-05B8-403B-9061-ADBBC28AEF6A}" type="presParOf" srcId="{055ACB86-5FA9-4A45-8A92-A3D98FD34E77}" destId="{55D23015-A5D9-459C-8989-2906695138B5}" srcOrd="0" destOrd="0" presId="urn:microsoft.com/office/officeart/2005/8/layout/radial1"/>
    <dgm:cxn modelId="{277C31D0-64B8-4F4A-A0D3-2B9C7A6B34FB}" type="presParOf" srcId="{32FB33E9-B2B6-40B8-9E6B-3D1BCB6A2114}" destId="{CD119E71-9D75-4136-942F-C28AEFDAF02B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EC655-260C-4CDB-AAAB-84ACE8840108}">
      <dsp:nvSpPr>
        <dsp:cNvPr id="0" name=""/>
        <dsp:cNvSpPr/>
      </dsp:nvSpPr>
      <dsp:spPr>
        <a:xfrm>
          <a:off x="2655696" y="1887386"/>
          <a:ext cx="1245161" cy="12451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Integration of tools, knowledge, and processes</a:t>
          </a:r>
        </a:p>
      </dsp:txBody>
      <dsp:txXfrm>
        <a:off x="2838046" y="2069736"/>
        <a:ext cx="880461" cy="880461"/>
      </dsp:txXfrm>
    </dsp:sp>
    <dsp:sp modelId="{608539A8-D0D1-4DEB-992C-7F4B3573A471}">
      <dsp:nvSpPr>
        <dsp:cNvPr id="0" name=""/>
        <dsp:cNvSpPr/>
      </dsp:nvSpPr>
      <dsp:spPr>
        <a:xfrm rot="16200000">
          <a:off x="2966581" y="1558598"/>
          <a:ext cx="623391" cy="34183"/>
        </a:xfrm>
        <a:custGeom>
          <a:avLst/>
          <a:gdLst/>
          <a:ahLst/>
          <a:cxnLst/>
          <a:rect l="0" t="0" r="0" b="0"/>
          <a:pathLst>
            <a:path>
              <a:moveTo>
                <a:pt x="0" y="17091"/>
              </a:moveTo>
              <a:lnTo>
                <a:pt x="623391" y="170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2692" y="1560105"/>
        <a:ext cx="31169" cy="31169"/>
      </dsp:txXfrm>
    </dsp:sp>
    <dsp:sp modelId="{4D8A36C3-FEAF-41D0-AE53-9F4558546B2B}">
      <dsp:nvSpPr>
        <dsp:cNvPr id="0" name=""/>
        <dsp:cNvSpPr/>
      </dsp:nvSpPr>
      <dsp:spPr>
        <a:xfrm>
          <a:off x="2655696" y="18833"/>
          <a:ext cx="1245161" cy="1245161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Standard radiation tools (ex., CREME96)</a:t>
          </a:r>
        </a:p>
      </dsp:txBody>
      <dsp:txXfrm>
        <a:off x="2838046" y="201183"/>
        <a:ext cx="880461" cy="880461"/>
      </dsp:txXfrm>
    </dsp:sp>
    <dsp:sp modelId="{47F72445-5963-4310-916E-C842CF939177}">
      <dsp:nvSpPr>
        <dsp:cNvPr id="0" name=""/>
        <dsp:cNvSpPr/>
      </dsp:nvSpPr>
      <dsp:spPr>
        <a:xfrm rot="19285714">
          <a:off x="3697028" y="1910363"/>
          <a:ext cx="623391" cy="34183"/>
        </a:xfrm>
        <a:custGeom>
          <a:avLst/>
          <a:gdLst/>
          <a:ahLst/>
          <a:cxnLst/>
          <a:rect l="0" t="0" r="0" b="0"/>
          <a:pathLst>
            <a:path>
              <a:moveTo>
                <a:pt x="0" y="17091"/>
              </a:moveTo>
              <a:lnTo>
                <a:pt x="623391" y="170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93139" y="1911870"/>
        <a:ext cx="31169" cy="31169"/>
      </dsp:txXfrm>
    </dsp:sp>
    <dsp:sp modelId="{F47661FB-D5B3-473A-9597-2DECFDA8CD11}">
      <dsp:nvSpPr>
        <dsp:cNvPr id="0" name=""/>
        <dsp:cNvSpPr/>
      </dsp:nvSpPr>
      <dsp:spPr>
        <a:xfrm>
          <a:off x="4116590" y="722362"/>
          <a:ext cx="1245161" cy="124516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New assurance approaches (ex., MBMA)</a:t>
          </a:r>
        </a:p>
      </dsp:txBody>
      <dsp:txXfrm>
        <a:off x="4298940" y="904712"/>
        <a:ext cx="880461" cy="880461"/>
      </dsp:txXfrm>
    </dsp:sp>
    <dsp:sp modelId="{22B85D3A-1A77-4170-80BD-7B3A56EA0B27}">
      <dsp:nvSpPr>
        <dsp:cNvPr id="0" name=""/>
        <dsp:cNvSpPr/>
      </dsp:nvSpPr>
      <dsp:spPr>
        <a:xfrm rot="771429">
          <a:off x="3877433" y="2700771"/>
          <a:ext cx="623391" cy="34183"/>
        </a:xfrm>
        <a:custGeom>
          <a:avLst/>
          <a:gdLst/>
          <a:ahLst/>
          <a:cxnLst/>
          <a:rect l="0" t="0" r="0" b="0"/>
          <a:pathLst>
            <a:path>
              <a:moveTo>
                <a:pt x="0" y="17091"/>
              </a:moveTo>
              <a:lnTo>
                <a:pt x="623391" y="170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73544" y="2702278"/>
        <a:ext cx="31169" cy="31169"/>
      </dsp:txXfrm>
    </dsp:sp>
    <dsp:sp modelId="{F67BB536-353A-49F1-8DD1-2A8F5B3C010C}">
      <dsp:nvSpPr>
        <dsp:cNvPr id="0" name=""/>
        <dsp:cNvSpPr/>
      </dsp:nvSpPr>
      <dsp:spPr>
        <a:xfrm>
          <a:off x="4477401" y="2303178"/>
          <a:ext cx="1245161" cy="1245161"/>
        </a:xfrm>
        <a:prstGeom prst="ellips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Emerging assurance concepts (ex., Bayesians, confidence, and SEU reliability)</a:t>
          </a:r>
        </a:p>
      </dsp:txBody>
      <dsp:txXfrm>
        <a:off x="4659751" y="2485528"/>
        <a:ext cx="880461" cy="880461"/>
      </dsp:txXfrm>
    </dsp:sp>
    <dsp:sp modelId="{482D36D3-D0B6-47C9-8F93-9CF6E489239B}">
      <dsp:nvSpPr>
        <dsp:cNvPr id="0" name=""/>
        <dsp:cNvSpPr/>
      </dsp:nvSpPr>
      <dsp:spPr>
        <a:xfrm rot="3857143">
          <a:off x="3371948" y="3334629"/>
          <a:ext cx="623391" cy="34183"/>
        </a:xfrm>
        <a:custGeom>
          <a:avLst/>
          <a:gdLst/>
          <a:ahLst/>
          <a:cxnLst/>
          <a:rect l="0" t="0" r="0" b="0"/>
          <a:pathLst>
            <a:path>
              <a:moveTo>
                <a:pt x="0" y="17091"/>
              </a:moveTo>
              <a:lnTo>
                <a:pt x="623391" y="170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68060" y="3336136"/>
        <a:ext cx="31169" cy="31169"/>
      </dsp:txXfrm>
    </dsp:sp>
    <dsp:sp modelId="{FFDC7480-06D7-43A2-AF73-68C18DE3684F}">
      <dsp:nvSpPr>
        <dsp:cNvPr id="0" name=""/>
        <dsp:cNvSpPr/>
      </dsp:nvSpPr>
      <dsp:spPr>
        <a:xfrm>
          <a:off x="3466431" y="3570894"/>
          <a:ext cx="1245161" cy="1245161"/>
        </a:xfrm>
        <a:prstGeom prst="ellipse">
          <a:avLst/>
        </a:prstGeom>
        <a:solidFill>
          <a:schemeClr val="accent5">
            <a:hueOff val="2571418"/>
            <a:satOff val="5874"/>
            <a:lumOff val="-1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Data sharing, analysis, and dissemination (ex., “big” data, repositories, </a:t>
          </a:r>
          <a:r>
            <a:rPr lang="en-US" sz="1000" b="1" kern="1200" baseline="0" dirty="0" err="1">
              <a:latin typeface="Arial" panose="020B0604020202020204" pitchFamily="34" charset="0"/>
              <a:cs typeface="Arial" panose="020B0604020202020204" pitchFamily="34" charset="0"/>
            </a:rPr>
            <a:t>etc</a:t>
          </a: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…)</a:t>
          </a:r>
        </a:p>
      </dsp:txBody>
      <dsp:txXfrm>
        <a:off x="3648781" y="3753244"/>
        <a:ext cx="880461" cy="880461"/>
      </dsp:txXfrm>
    </dsp:sp>
    <dsp:sp modelId="{227699FC-E53A-4C27-B2D1-5FE3E1D27A7F}">
      <dsp:nvSpPr>
        <dsp:cNvPr id="0" name=""/>
        <dsp:cNvSpPr/>
      </dsp:nvSpPr>
      <dsp:spPr>
        <a:xfrm rot="6942857">
          <a:off x="2561214" y="3334629"/>
          <a:ext cx="623391" cy="34183"/>
        </a:xfrm>
        <a:custGeom>
          <a:avLst/>
          <a:gdLst/>
          <a:ahLst/>
          <a:cxnLst/>
          <a:rect l="0" t="0" r="0" b="0"/>
          <a:pathLst>
            <a:path>
              <a:moveTo>
                <a:pt x="0" y="17091"/>
              </a:moveTo>
              <a:lnTo>
                <a:pt x="623391" y="170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857325" y="3336136"/>
        <a:ext cx="31169" cy="31169"/>
      </dsp:txXfrm>
    </dsp:sp>
    <dsp:sp modelId="{4BC7F4D0-7F17-4269-8865-75BF4D1B7750}">
      <dsp:nvSpPr>
        <dsp:cNvPr id="0" name=""/>
        <dsp:cNvSpPr/>
      </dsp:nvSpPr>
      <dsp:spPr>
        <a:xfrm>
          <a:off x="1844962" y="3570894"/>
          <a:ext cx="1245161" cy="1245161"/>
        </a:xfrm>
        <a:prstGeom prst="ellipse">
          <a:avLst/>
        </a:prstGeom>
        <a:solidFill>
          <a:schemeClr val="accent5">
            <a:hueOff val="3428557"/>
            <a:satOff val="7832"/>
            <a:lumOff val="-216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Test approach standards and guidelines</a:t>
          </a:r>
        </a:p>
      </dsp:txBody>
      <dsp:txXfrm>
        <a:off x="2027312" y="3753244"/>
        <a:ext cx="880461" cy="880461"/>
      </dsp:txXfrm>
    </dsp:sp>
    <dsp:sp modelId="{1C4DD4BB-3430-4551-9FDC-11E7A1560319}">
      <dsp:nvSpPr>
        <dsp:cNvPr id="0" name=""/>
        <dsp:cNvSpPr/>
      </dsp:nvSpPr>
      <dsp:spPr>
        <a:xfrm rot="10028571">
          <a:off x="2055729" y="2700771"/>
          <a:ext cx="623391" cy="34183"/>
        </a:xfrm>
        <a:custGeom>
          <a:avLst/>
          <a:gdLst/>
          <a:ahLst/>
          <a:cxnLst/>
          <a:rect l="0" t="0" r="0" b="0"/>
          <a:pathLst>
            <a:path>
              <a:moveTo>
                <a:pt x="0" y="17091"/>
              </a:moveTo>
              <a:lnTo>
                <a:pt x="623391" y="170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351840" y="2702278"/>
        <a:ext cx="31169" cy="31169"/>
      </dsp:txXfrm>
    </dsp:sp>
    <dsp:sp modelId="{04393AC7-5368-4A7E-A97D-0F8CB160E9AB}">
      <dsp:nvSpPr>
        <dsp:cNvPr id="0" name=""/>
        <dsp:cNvSpPr/>
      </dsp:nvSpPr>
      <dsp:spPr>
        <a:xfrm>
          <a:off x="833992" y="2303178"/>
          <a:ext cx="1245161" cy="1245161"/>
        </a:xfrm>
        <a:prstGeom prst="ellipse">
          <a:avLst/>
        </a:prstGeom>
        <a:solidFill>
          <a:schemeClr val="accent5">
            <a:hueOff val="4285696"/>
            <a:satOff val="9790"/>
            <a:lumOff val="-271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Validation (device and system)</a:t>
          </a:r>
        </a:p>
      </dsp:txBody>
      <dsp:txXfrm>
        <a:off x="1016342" y="2485528"/>
        <a:ext cx="880461" cy="880461"/>
      </dsp:txXfrm>
    </dsp:sp>
    <dsp:sp modelId="{055ACB86-5FA9-4A45-8A92-A3D98FD34E77}">
      <dsp:nvSpPr>
        <dsp:cNvPr id="0" name=""/>
        <dsp:cNvSpPr/>
      </dsp:nvSpPr>
      <dsp:spPr>
        <a:xfrm rot="13114286">
          <a:off x="2236134" y="1910363"/>
          <a:ext cx="623391" cy="34183"/>
        </a:xfrm>
        <a:custGeom>
          <a:avLst/>
          <a:gdLst/>
          <a:ahLst/>
          <a:cxnLst/>
          <a:rect l="0" t="0" r="0" b="0"/>
          <a:pathLst>
            <a:path>
              <a:moveTo>
                <a:pt x="0" y="17091"/>
              </a:moveTo>
              <a:lnTo>
                <a:pt x="623391" y="170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532245" y="1911870"/>
        <a:ext cx="31169" cy="31169"/>
      </dsp:txXfrm>
    </dsp:sp>
    <dsp:sp modelId="{CD119E71-9D75-4136-942F-C28AEFDAF02B}">
      <dsp:nvSpPr>
        <dsp:cNvPr id="0" name=""/>
        <dsp:cNvSpPr/>
      </dsp:nvSpPr>
      <dsp:spPr>
        <a:xfrm>
          <a:off x="1194803" y="722362"/>
          <a:ext cx="1245161" cy="1245161"/>
        </a:xfrm>
        <a:prstGeom prst="ellipse">
          <a:avLst/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baseline="0" dirty="0">
              <a:latin typeface="Arial" panose="020B0604020202020204" pitchFamily="34" charset="0"/>
              <a:cs typeface="Arial" panose="020B0604020202020204" pitchFamily="34" charset="0"/>
            </a:rPr>
            <a:t>Requirements and environment definition and development</a:t>
          </a:r>
        </a:p>
      </dsp:txBody>
      <dsp:txXfrm>
        <a:off x="1377153" y="904712"/>
        <a:ext cx="880461" cy="880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3038476" cy="462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t" anchorCtr="0" compatLnSpc="1">
            <a:prstTxWarp prst="textNoShape">
              <a:avLst/>
            </a:prstTxWarp>
          </a:bodyPr>
          <a:lstStyle>
            <a:lvl1pPr defTabSz="926497">
              <a:spcBef>
                <a:spcPct val="0"/>
              </a:spcBef>
              <a:buClrTx/>
              <a:buFontTx/>
              <a:buNone/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5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773957"/>
            <a:ext cx="6635576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b" anchorCtr="0" compatLnSpc="1">
            <a:prstTxWarp prst="textNoShape">
              <a:avLst/>
            </a:prstTxWarp>
          </a:bodyPr>
          <a:lstStyle>
            <a:lvl1pPr defTabSz="926497">
              <a:spcBef>
                <a:spcPct val="0"/>
              </a:spcBef>
              <a:buClrTx/>
              <a:buFontTx/>
              <a:buNone/>
              <a:defRPr sz="1100" b="0">
                <a:latin typeface="Times New Roman" pitchFamily="18" charset="0"/>
              </a:defRPr>
            </a:lvl1pPr>
          </a:lstStyle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be presented by Kenneth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at the Space Parts Working Group (SPWG), Torrance, CA, April 19–20, 2016.</a:t>
            </a:r>
          </a:p>
        </p:txBody>
      </p:sp>
      <p:sp>
        <p:nvSpPr>
          <p:cNvPr id="285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1828" y="8773957"/>
            <a:ext cx="528578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b" anchorCtr="0" compatLnSpc="1">
            <a:prstTxWarp prst="textNoShape">
              <a:avLst/>
            </a:prstTxWarp>
          </a:bodyPr>
          <a:lstStyle>
            <a:lvl1pPr algn="r" defTabSz="926497">
              <a:spcBef>
                <a:spcPct val="0"/>
              </a:spcBef>
              <a:buClrTx/>
              <a:buFontTx/>
              <a:buNone/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fld id="{24CACCFB-87F1-4B79-984A-2DF30669E5F9}" type="slidenum">
              <a:rPr lang="en-US">
                <a:latin typeface="+mn-lt"/>
              </a:rPr>
              <a:pPr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450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3038476" cy="462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t" anchorCtr="0" compatLnSpc="1">
            <a:prstTxWarp prst="textNoShape">
              <a:avLst/>
            </a:prstTxWarp>
          </a:bodyPr>
          <a:lstStyle>
            <a:lvl1pPr defTabSz="926497">
              <a:spcBef>
                <a:spcPct val="0"/>
              </a:spcBef>
              <a:buClrTx/>
              <a:buFontTx/>
              <a:buNone/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9" y="5"/>
            <a:ext cx="3038476" cy="462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t" anchorCtr="0" compatLnSpc="1">
            <a:prstTxWarp prst="textNoShape">
              <a:avLst/>
            </a:prstTxWarp>
          </a:bodyPr>
          <a:lstStyle>
            <a:lvl1pPr algn="r" defTabSz="926497">
              <a:spcBef>
                <a:spcPct val="0"/>
              </a:spcBef>
              <a:buClrTx/>
              <a:buFontTx/>
              <a:buNone/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3" y="4387774"/>
            <a:ext cx="5140324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3957"/>
            <a:ext cx="3038476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b" anchorCtr="0" compatLnSpc="1">
            <a:prstTxWarp prst="textNoShape">
              <a:avLst/>
            </a:prstTxWarp>
          </a:bodyPr>
          <a:lstStyle>
            <a:lvl1pPr defTabSz="926497">
              <a:spcBef>
                <a:spcPct val="0"/>
              </a:spcBef>
              <a:buClrTx/>
              <a:buFontTx/>
              <a:buNone/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9" y="8773957"/>
            <a:ext cx="3038476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1" tIns="46320" rIns="92641" bIns="46320" numCol="1" anchor="b" anchorCtr="0" compatLnSpc="1">
            <a:prstTxWarp prst="textNoShape">
              <a:avLst/>
            </a:prstTxWarp>
          </a:bodyPr>
          <a:lstStyle>
            <a:lvl1pPr algn="r" defTabSz="926497">
              <a:spcBef>
                <a:spcPct val="0"/>
              </a:spcBef>
              <a:buClrTx/>
              <a:buFontTx/>
              <a:buNone/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fld id="{C1FD4503-83BF-47E5-8C12-E8FBF7082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2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54036"/>
            <a:ext cx="83324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192" y="220286"/>
            <a:ext cx="1499616" cy="12280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13E66-51A0-461D-902C-BA584E60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C3EA0-566F-4A04-A583-FCA396285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ED6C9-F2AF-432D-8DA3-C5AE2D8D9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fld id="{E5ECC615-09DC-4760-A1B1-1DDA090DA7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364" y="6454036"/>
            <a:ext cx="84882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pPr algn="ctr"/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ABD18-69F6-44FE-B594-FA08D78D0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745" y="6390536"/>
            <a:ext cx="8072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pPr algn="ctr"/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814B4-E109-4C6D-8BC9-CF2F73B57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746" y="6542316"/>
            <a:ext cx="8170084" cy="21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pPr algn="ctr"/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C916B-1859-4668-A00A-A7687221E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746" y="6520544"/>
            <a:ext cx="8289826" cy="235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pPr algn="ctr"/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fld id="{939F910E-E0B0-4C35-8528-C3499EB6A5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019" y="6536791"/>
            <a:ext cx="8377381" cy="218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pPr algn="ctr"/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C10A7-E803-46B5-90E7-7A9E87F6D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745" y="6542316"/>
            <a:ext cx="8126541" cy="21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1DF18-6DFE-4053-B85B-AAC31EF3D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C7FA7-A2FD-4197-B335-5A9AA66F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B3D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3604" y="6536791"/>
            <a:ext cx="625267" cy="21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900">
                <a:solidFill>
                  <a:srgbClr val="000099"/>
                </a:solidFill>
              </a:defRPr>
            </a:lvl1pPr>
          </a:lstStyle>
          <a:p>
            <a:pPr>
              <a:defRPr/>
            </a:pPr>
            <a:fld id="{2355F917-20DF-45DF-ACC8-89F52818D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54036"/>
            <a:ext cx="83324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800" b="0" baseline="0">
                <a:solidFill>
                  <a:srgbClr val="000099"/>
                </a:solidFill>
              </a:defRPr>
            </a:lvl1pPr>
          </a:lstStyle>
          <a:p>
            <a:r>
              <a:rPr lang="en-US"/>
              <a:t>To be presented by Kenneth A. LaBel at the 2018 NEPP Electronics Technology Workshop (ETW), NASA GSFC, Greenbelt, MD, June 18-21, 2018.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3" y="195022"/>
            <a:ext cx="914400" cy="7487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NASA Electronic Parts and Packaging (NEPP) Program –</a:t>
            </a:r>
            <a:br>
              <a:rPr lang="en-US" sz="2800" dirty="0"/>
            </a:br>
            <a:r>
              <a:rPr lang="en-US" sz="2800" i="1" dirty="0">
                <a:solidFill>
                  <a:srgbClr val="7030A0"/>
                </a:solidFill>
              </a:rPr>
              <a:t>Innovative EEEE Parts Resource for the Future</a:t>
            </a:r>
            <a:endParaRPr lang="en-US" sz="3600" i="1" dirty="0">
              <a:solidFill>
                <a:srgbClr val="7030A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35583"/>
            <a:ext cx="6400800" cy="1752600"/>
          </a:xfrm>
        </p:spPr>
        <p:txBody>
          <a:bodyPr/>
          <a:lstStyle/>
          <a:p>
            <a:pPr lvl="0"/>
            <a:r>
              <a:rPr lang="en-US" sz="1800" dirty="0">
                <a:solidFill>
                  <a:srgbClr val="3333FF"/>
                </a:solidFill>
              </a:rPr>
              <a:t>Rebekah A. Austin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</a:rPr>
              <a:t>Presenting for the NEPP Program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</a:rPr>
              <a:t>rebekah.a.austin@nasa.gov</a:t>
            </a:r>
          </a:p>
          <a:p>
            <a:pPr lvl="0"/>
            <a:endParaRPr lang="en-US" sz="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99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41122382"/>
              </p:ext>
            </p:extLst>
          </p:nvPr>
        </p:nvGraphicFramePr>
        <p:xfrm>
          <a:off x="56585" y="979906"/>
          <a:ext cx="6556555" cy="4834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673" y="24912"/>
            <a:ext cx="7772400" cy="838200"/>
          </a:xfrm>
        </p:spPr>
        <p:txBody>
          <a:bodyPr/>
          <a:lstStyle/>
          <a:p>
            <a:r>
              <a:rPr lang="en-US" sz="2400" dirty="0"/>
              <a:t>Future Approaches –</a:t>
            </a:r>
            <a:br>
              <a:rPr lang="en-US" sz="2400" dirty="0"/>
            </a:br>
            <a:r>
              <a:rPr lang="en-US" sz="2400" dirty="0"/>
              <a:t>Radiation Hardness Assurance (RHA)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598" y="5931589"/>
            <a:ext cx="88322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700" dirty="0"/>
              <a:t>Bottom line goal:</a:t>
            </a:r>
          </a:p>
          <a:p>
            <a:pPr>
              <a:spcBef>
                <a:spcPts val="0"/>
              </a:spcBef>
              <a:buNone/>
            </a:pPr>
            <a:r>
              <a:rPr lang="en-US" sz="1700" i="1" dirty="0">
                <a:solidFill>
                  <a:srgbClr val="7030A0"/>
                </a:solidFill>
              </a:rPr>
              <a:t>Provide appropriate and stream-lined approaches for flight projects (of all sizes)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3310" y="6554377"/>
            <a:ext cx="8377381" cy="218868"/>
          </a:xfrm>
        </p:spPr>
        <p:txBody>
          <a:bodyPr/>
          <a:lstStyle/>
          <a:p>
            <a:pPr algn="ctr"/>
            <a:r>
              <a:rPr lang="en-US" dirty="0"/>
              <a:t>To be presented by Rebekah Austin at the 2023 Small Satellite Conference, Logan, UT, August 10, 2023.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F910E-E0B0-4C35-8528-C3499EB6A5A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95109" y="950485"/>
            <a:ext cx="3053762" cy="527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i="1" u="sng" dirty="0">
                <a:solidFill>
                  <a:srgbClr val="7030A0"/>
                </a:solidFill>
              </a:rPr>
              <a:t>NEPP Keys</a:t>
            </a:r>
          </a:p>
          <a:p>
            <a:pPr>
              <a:buNone/>
            </a:pPr>
            <a:r>
              <a:rPr lang="en-US" sz="1800" dirty="0"/>
              <a:t>Key 1:</a:t>
            </a:r>
          </a:p>
          <a:p>
            <a:pPr>
              <a:buNone/>
            </a:pPr>
            <a:r>
              <a:rPr lang="en-US" sz="1800" dirty="0"/>
              <a:t>Define what makes “success” for your mission and risk posture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Key 2:</a:t>
            </a:r>
          </a:p>
          <a:p>
            <a:pPr>
              <a:buNone/>
            </a:pPr>
            <a:r>
              <a:rPr lang="en-US" sz="1800" dirty="0"/>
              <a:t>Identify highest “bang for the buck” tests and analyses using model-based flows that meet mission success criteria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Key 3:</a:t>
            </a:r>
          </a:p>
          <a:p>
            <a:pPr>
              <a:buNone/>
            </a:pPr>
            <a:r>
              <a:rPr lang="en-US" sz="1800" dirty="0"/>
              <a:t>Provide accessible infrastructure for tools, data sharing, etc.</a:t>
            </a:r>
          </a:p>
        </p:txBody>
      </p:sp>
    </p:spTree>
    <p:extLst>
      <p:ext uri="{BB962C8B-B14F-4D97-AF65-F5344CB8AC3E}">
        <p14:creationId xmlns:p14="http://schemas.microsoft.com/office/powerpoint/2010/main" val="276876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Tx/>
          <a:buChar char="–"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Tx/>
          <a:buChar char="–"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28162</TotalTime>
  <Words>214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NASA Electronic Parts and Packaging (NEPP) Program – Innovative EEEE Parts Resource for the Future</vt:lpstr>
      <vt:lpstr>Future Approaches – Radiation Hardness Assurance (RHA) Example</vt:lpstr>
    </vt:vector>
  </TitlesOfParts>
  <Company>REAG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 Electronic Parts and Packaging (NEPP) Program – Innovative EEE Parts Resource for the Future</dc:title>
  <dc:subject>SmallSat 2018 Presentation</dc:subject>
  <dc:creator>Michael Campola</dc:creator>
  <cp:keywords>NASA Electronic Parts and Packaging (NEPP) Program; parts assurance; Technology Evaluation</cp:keywords>
  <cp:lastModifiedBy>Austin, Rebekah A. (GSFC-5610)</cp:lastModifiedBy>
  <cp:revision>1619</cp:revision>
  <cp:lastPrinted>2018-06-05T12:55:22Z</cp:lastPrinted>
  <dcterms:created xsi:type="dcterms:W3CDTF">2001-04-25T13:41:11Z</dcterms:created>
  <dcterms:modified xsi:type="dcterms:W3CDTF">2023-05-02T15:17:17Z</dcterms:modified>
</cp:coreProperties>
</file>