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8" r:id="rId2"/>
    <p:sldId id="2147483242" r:id="rId3"/>
    <p:sldId id="2147483243" r:id="rId4"/>
    <p:sldId id="2083" r:id="rId5"/>
  </p:sldIdLst>
  <p:sldSz cx="12192000" cy="6858000"/>
  <p:notesSz cx="6858000" cy="9144000"/>
  <p:embeddedFontLst>
    <p:embeddedFont>
      <p:font typeface="Amazon Ember" panose="020B0603020204020204" pitchFamily="34" charset="0"/>
      <p:regular r:id="rId8"/>
      <p:bold r:id="rId9"/>
      <p:italic r:id="rId10"/>
      <p:boldItalic r:id="rId11"/>
    </p:embeddedFont>
    <p:embeddedFont>
      <p:font typeface="Amazon Ember Display" panose="020F0603020204020204" pitchFamily="34" charset="0"/>
      <p:regular r:id="rId12"/>
      <p:bold r:id="rId13"/>
      <p:italic r:id="rId14"/>
      <p:boldItalic r:id="rId15"/>
    </p:embeddedFont>
    <p:embeddedFont>
      <p:font typeface="Amazon Ember Display Heavy" panose="020F0803020204020204" pitchFamily="34" charset="0"/>
      <p:bold r:id="rId16"/>
      <p:italic r:id="rId17"/>
      <p:boldItalic r:id="rId18"/>
    </p:embeddedFont>
    <p:embeddedFont>
      <p:font typeface="Amazon Ember Light" panose="020B0403020204020204" pitchFamily="34" charset="0"/>
      <p:regular r:id="rId19"/>
      <p:italic r:id="rId20"/>
    </p:embeddedFont>
    <p:embeddedFont>
      <p:font typeface="Amazon Ember Mono" panose="020B0509020204020204" pitchFamily="49" charset="0"/>
      <p:regular r:id="rId21"/>
      <p:bold r:id="rId22"/>
      <p:italic r:id="rId23"/>
      <p:boldItalic r:id="rId24"/>
    </p:embeddedFont>
    <p:embeddedFont>
      <p:font typeface="Amazon Ember Regular" panose="020B0604020202020204" charset="0"/>
      <p:regular r:id="rId25"/>
      <p:bold r:id="rId26"/>
      <p:italic r:id="rId27"/>
      <p:boldItalic r:id="rId28"/>
    </p:embeddedFont>
    <p:embeddedFont>
      <p:font typeface="AmazonEmber"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Lucida Console" panose="020B0609040504020204" pitchFamily="49"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tting started" id="{D946633D-4B8A-45F4-BEFB-08B44188FBAE}">
          <p14:sldIdLst/>
        </p14:section>
        <p14:section name="Layouts" id="{80F8EBD4-B2DF-4785-BC4C-C7C876575520}">
          <p14:sldIdLst>
            <p14:sldId id="258"/>
            <p14:sldId id="2147483242"/>
            <p14:sldId id="2147483243"/>
            <p14:sldId id="20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h Nelson" initials="RN" lastIdx="20" clrIdx="0">
    <p:extLst>
      <p:ext uri="{19B8F6BF-5375-455C-9EA6-DF929625EA0E}">
        <p15:presenceInfo xmlns:p15="http://schemas.microsoft.com/office/powerpoint/2012/main" userId="Ruth Nelson" providerId="None"/>
      </p:ext>
    </p:extLst>
  </p:cmAuthor>
  <p:cmAuthor id="2" name="Roman, Shannon" initials="RS" lastIdx="10" clrIdx="1">
    <p:extLst>
      <p:ext uri="{19B8F6BF-5375-455C-9EA6-DF929625EA0E}">
        <p15:presenceInfo xmlns:p15="http://schemas.microsoft.com/office/powerpoint/2012/main" userId="S-1-5-21-1407069837-2091007605-538272213-39364416" providerId="AD"/>
      </p:ext>
    </p:extLst>
  </p:cmAuthor>
  <p:cmAuthor id="3" name="Mirza Nizamuddin" initials="niz@" lastIdx="1" clrIdx="2">
    <p:extLst>
      <p:ext uri="{19B8F6BF-5375-455C-9EA6-DF929625EA0E}">
        <p15:presenceInfo xmlns:p15="http://schemas.microsoft.com/office/powerpoint/2012/main" userId="Mirza Nizamudd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1E8"/>
    <a:srgbClr val="1154D0"/>
    <a:srgbClr val="2E1093"/>
    <a:srgbClr val="1B1341"/>
    <a:srgbClr val="262626"/>
    <a:srgbClr val="9D2ADB"/>
    <a:srgbClr val="D42994"/>
    <a:srgbClr val="F463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3" autoAdjust="0"/>
    <p:restoredTop sz="72676" autoAdjust="0"/>
  </p:normalViewPr>
  <p:slideViewPr>
    <p:cSldViewPr snapToGrid="0">
      <p:cViewPr varScale="1">
        <p:scale>
          <a:sx n="53" d="100"/>
          <a:sy n="53" d="100"/>
        </p:scale>
        <p:origin x="1746" y="78"/>
      </p:cViewPr>
      <p:guideLst/>
    </p:cSldViewPr>
  </p:slideViewPr>
  <p:outlineViewPr>
    <p:cViewPr>
      <p:scale>
        <a:sx n="33" d="100"/>
        <a:sy n="33" d="100"/>
      </p:scale>
      <p:origin x="0" y="-1884"/>
    </p:cViewPr>
  </p:outlineViewPr>
  <p:notesTextViewPr>
    <p:cViewPr>
      <p:scale>
        <a:sx n="3" d="2"/>
        <a:sy n="3" d="2"/>
      </p:scale>
      <p:origin x="0" y="0"/>
    </p:cViewPr>
  </p:notesTextViewPr>
  <p:notesViewPr>
    <p:cSldViewPr snapToGrid="0">
      <p:cViewPr varScale="1">
        <p:scale>
          <a:sx n="80" d="100"/>
          <a:sy n="80" d="100"/>
        </p:scale>
        <p:origin x="306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9" Type="http://schemas.openxmlformats.org/officeDocument/2006/relationships/presProps" Target="presProps.xml"/><Relationship Id="rId21" Type="http://schemas.openxmlformats.org/officeDocument/2006/relationships/font" Target="fonts/font14.fntdata"/><Relationship Id="rId34" Type="http://schemas.openxmlformats.org/officeDocument/2006/relationships/font" Target="fonts/font27.fntdata"/><Relationship Id="rId42" Type="http://schemas.openxmlformats.org/officeDocument/2006/relationships/tableStyles" Target="tableStyles.xml"/><Relationship Id="rId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font" Target="fonts/font2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font" Target="fonts/font17.fntdata"/><Relationship Id="rId32" Type="http://schemas.openxmlformats.org/officeDocument/2006/relationships/font" Target="fonts/font25.fntdata"/><Relationship Id="rId37" Type="http://schemas.openxmlformats.org/officeDocument/2006/relationships/font" Target="fonts/font3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font" Target="fonts/font21.fntdata"/><Relationship Id="rId36" Type="http://schemas.openxmlformats.org/officeDocument/2006/relationships/font" Target="fonts/font29.fntdata"/><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font" Target="fonts/font20.fntdata"/><Relationship Id="rId30" Type="http://schemas.openxmlformats.org/officeDocument/2006/relationships/font" Target="fonts/font23.fntdata"/><Relationship Id="rId35" Type="http://schemas.openxmlformats.org/officeDocument/2006/relationships/font" Target="fonts/font28.fntdata"/><Relationship Id="rId8"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33" Type="http://schemas.openxmlformats.org/officeDocument/2006/relationships/font" Target="fonts/font26.fntdata"/><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91A23D-CE89-4398-AF34-67F89A86C440}"/>
              </a:ext>
            </a:extLst>
          </p:cNvPr>
          <p:cNvSpPr>
            <a:spLocks noGrp="1"/>
          </p:cNvSpPr>
          <p:nvPr>
            <p:ph type="sldNum" sz="quarter" idx="3"/>
          </p:nvPr>
        </p:nvSpPr>
        <p:spPr>
          <a:xfrm>
            <a:off x="1943100" y="8831179"/>
            <a:ext cx="2971800" cy="312821"/>
          </a:xfrm>
          <a:prstGeom prst="rect">
            <a:avLst/>
          </a:prstGeom>
        </p:spPr>
        <p:txBody>
          <a:bodyPr vert="horz" lIns="91440" tIns="45720" rIns="91440" bIns="45720" rtlCol="0" anchor="b"/>
          <a:lstStyle>
            <a:lvl1pPr algn="r">
              <a:defRPr sz="1200"/>
            </a:lvl1pPr>
          </a:lstStyle>
          <a:p>
            <a:pPr algn="ctr"/>
            <a:fld id="{F74FDF9C-3BD2-4B9D-8B24-3FFB010678D3}" type="slidenum">
              <a:rPr lang="en-US" sz="1000" smtClean="0"/>
              <a:pPr algn="ctr"/>
              <a:t>‹#›</a:t>
            </a:fld>
            <a:endParaRPr lang="en-US" sz="1000"/>
          </a:p>
        </p:txBody>
      </p:sp>
    </p:spTree>
    <p:extLst>
      <p:ext uri="{BB962C8B-B14F-4D97-AF65-F5344CB8AC3E}">
        <p14:creationId xmlns:p14="http://schemas.microsoft.com/office/powerpoint/2010/main" val="1867628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4953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765884"/>
            <a:ext cx="5486400" cy="4882816"/>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943100" y="8891337"/>
            <a:ext cx="2971800" cy="252663"/>
          </a:xfrm>
          <a:prstGeom prst="rect">
            <a:avLst/>
          </a:prstGeom>
        </p:spPr>
        <p:txBody>
          <a:bodyPr vert="horz" lIns="91440" tIns="45720" rIns="91440" bIns="45720" rtlCol="0" anchor="b"/>
          <a:lstStyle>
            <a:lvl1pPr algn="ctr">
              <a:defRPr sz="1000"/>
            </a:lvl1pPr>
          </a:lstStyle>
          <a:p>
            <a:fld id="{F8FEB175-7AE1-4B66-A823-55E80A74AF1C}" type="slidenum">
              <a:rPr lang="en-US" smtClean="0"/>
              <a:pPr/>
              <a:t>‹#›</a:t>
            </a:fld>
            <a:endParaRPr lang="en-US"/>
          </a:p>
        </p:txBody>
      </p:sp>
    </p:spTree>
    <p:extLst>
      <p:ext uri="{BB962C8B-B14F-4D97-AF65-F5344CB8AC3E}">
        <p14:creationId xmlns:p14="http://schemas.microsoft.com/office/powerpoint/2010/main" val="3364004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guide id="3" orient="horz" pos="31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ws.amazon.com/ec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AmazonEmber" panose="020B0603020204020204" pitchFamily="34" charset="0"/>
              </a:rPr>
              <a:t>During a satellite downlink, the antenna system receives a radio frequency signal from a satellite and sends it over to a modem. The modem demodulates the </a:t>
            </a:r>
            <a:r>
              <a:rPr lang="en-GB" b="0" i="0" dirty="0" err="1">
                <a:solidFill>
                  <a:srgbClr val="333333"/>
                </a:solidFill>
                <a:effectLst/>
                <a:latin typeface="AmazonEmber" panose="020B0603020204020204" pitchFamily="34" charset="0"/>
              </a:rPr>
              <a:t>analog</a:t>
            </a:r>
            <a:r>
              <a:rPr lang="en-GB" b="0" i="0" dirty="0">
                <a:solidFill>
                  <a:srgbClr val="333333"/>
                </a:solidFill>
                <a:effectLst/>
                <a:latin typeface="AmazonEmber" panose="020B0603020204020204" pitchFamily="34" charset="0"/>
              </a:rPr>
              <a:t> radio frequency signal into a digital stream, which passes to a frontend processor for frame synchronisation, error decoding, and pre-processing. Pre-processed data is finally delivered to downstream mission-specific software applications, such as mission control centres (MOCs) or payload data processors.</a:t>
            </a:r>
          </a:p>
          <a:p>
            <a:pPr algn="l"/>
            <a:r>
              <a:rPr lang="en-GB" b="0" i="0" dirty="0">
                <a:solidFill>
                  <a:srgbClr val="333333"/>
                </a:solidFill>
                <a:effectLst/>
                <a:latin typeface="AmazonEmber" panose="020B0603020204020204" pitchFamily="34" charset="0"/>
              </a:rPr>
              <a:t>There are a few constraints imposed by the specialised hardware components of these architectures (modems and FEPs). Some of these constraints are:</a:t>
            </a:r>
          </a:p>
          <a:p>
            <a:pPr algn="l">
              <a:buFont typeface="Arial" panose="020B0604020202020204" pitchFamily="34" charset="0"/>
              <a:buChar char="•"/>
            </a:pPr>
            <a:r>
              <a:rPr lang="en-GB" b="0" i="0" dirty="0">
                <a:solidFill>
                  <a:srgbClr val="333333"/>
                </a:solidFill>
                <a:effectLst/>
                <a:latin typeface="AmazonEmber" panose="020B0603020204020204" pitchFamily="34" charset="0"/>
              </a:rPr>
              <a:t>Limited ability to upgrade signal processing and output data formatting capabilities of the specialised hardware. Operators are constrained about leveraging new technologies in-orbit (for example, to downlink data more efficiently), or they are forced to upgrade the ground segment hardware.</a:t>
            </a:r>
          </a:p>
          <a:p>
            <a:pPr algn="l">
              <a:buFont typeface="Arial" panose="020B0604020202020204" pitchFamily="34" charset="0"/>
              <a:buChar char="•"/>
            </a:pPr>
            <a:r>
              <a:rPr lang="en-GB" b="0" i="0" dirty="0">
                <a:solidFill>
                  <a:srgbClr val="333333"/>
                </a:solidFill>
                <a:effectLst/>
                <a:latin typeface="AmazonEmber" panose="020B0603020204020204" pitchFamily="34" charset="0"/>
              </a:rPr>
              <a:t>If any of the specialised hardware components break or malfunction, they need to be physically replaced. If the operator doesn’t maintain costly spares on-site, the process is likely to entail a downtime that can last several weeks until these parts are delivered and installed. The downtime negatively affects the quality of the service provided by the operator.</a:t>
            </a:r>
          </a:p>
          <a:p>
            <a:endParaRPr lang="en-DK" dirty="0"/>
          </a:p>
        </p:txBody>
      </p:sp>
      <p:sp>
        <p:nvSpPr>
          <p:cNvPr id="4" name="Slide Number Placeholder 3"/>
          <p:cNvSpPr>
            <a:spLocks noGrp="1"/>
          </p:cNvSpPr>
          <p:nvPr>
            <p:ph type="sldNum" sz="quarter" idx="5"/>
          </p:nvPr>
        </p:nvSpPr>
        <p:spPr/>
        <p:txBody>
          <a:bodyPr/>
          <a:lstStyle/>
          <a:p>
            <a:fld id="{F8FEB175-7AE1-4B66-A823-55E80A74AF1C}" type="slidenum">
              <a:rPr lang="en-US" smtClean="0"/>
              <a:pPr/>
              <a:t>2</a:t>
            </a:fld>
            <a:endParaRPr lang="en-US"/>
          </a:p>
        </p:txBody>
      </p:sp>
    </p:spTree>
    <p:extLst>
      <p:ext uri="{BB962C8B-B14F-4D97-AF65-F5344CB8AC3E}">
        <p14:creationId xmlns:p14="http://schemas.microsoft.com/office/powerpoint/2010/main" val="2401481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AmazonEmber" panose="020B0603020204020204" pitchFamily="34" charset="0"/>
              </a:rPr>
              <a:t>Customers can deploy SDR and FEP products on AWS’s compute services, along with their mission operation centre solutions, and benefit from hosting the whole end-to-end ground segment architectures in the cloud. This results in several advantages, some of which are:</a:t>
            </a:r>
          </a:p>
          <a:p>
            <a:pPr algn="l">
              <a:buFont typeface="Arial" panose="020B0604020202020204" pitchFamily="34" charset="0"/>
              <a:buChar char="•"/>
            </a:pPr>
            <a:r>
              <a:rPr lang="en-GB" b="0" i="0" dirty="0">
                <a:solidFill>
                  <a:srgbClr val="333333"/>
                </a:solidFill>
                <a:effectLst/>
                <a:latin typeface="AmazonEmber" panose="020B0603020204020204" pitchFamily="34" charset="0"/>
              </a:rPr>
              <a:t>There is no need for large capital investments into infrastructure: the costs of all cloud-based resources are consumption based. For example, AWS Ground Station is billed by the minute, and Amazon Elastic Compute Cloud (</a:t>
            </a:r>
            <a:r>
              <a:rPr lang="en-GB" b="0" i="0" u="sng" dirty="0">
                <a:solidFill>
                  <a:srgbClr val="0972D3"/>
                </a:solidFill>
                <a:effectLst/>
                <a:latin typeface="AmazonEmber" panose="020B0603020204020204" pitchFamily="34" charset="0"/>
                <a:hlinkClick r:id="rId3"/>
              </a:rPr>
              <a:t>Amazon EC2</a:t>
            </a:r>
            <a:r>
              <a:rPr lang="en-GB" b="0" i="0" dirty="0">
                <a:solidFill>
                  <a:srgbClr val="333333"/>
                </a:solidFill>
                <a:effectLst/>
                <a:latin typeface="AmazonEmber" panose="020B0603020204020204" pitchFamily="34" charset="0"/>
              </a:rPr>
              <a:t>) is billed by the second.</a:t>
            </a:r>
          </a:p>
          <a:p>
            <a:pPr algn="l">
              <a:buFont typeface="Arial" panose="020B0604020202020204" pitchFamily="34" charset="0"/>
              <a:buChar char="•"/>
            </a:pPr>
            <a:r>
              <a:rPr lang="en-GB" b="0" i="0" dirty="0">
                <a:solidFill>
                  <a:srgbClr val="333333"/>
                </a:solidFill>
                <a:effectLst/>
                <a:latin typeface="AmazonEmber" panose="020B0603020204020204" pitchFamily="34" charset="0"/>
              </a:rPr>
              <a:t>Cloud architectures, composed of components like ground stations, network resources, or virtual machines, can be defined and deployed using infrastructure as code (</a:t>
            </a:r>
            <a:r>
              <a:rPr lang="en-GB" b="0" i="0" dirty="0" err="1">
                <a:solidFill>
                  <a:srgbClr val="333333"/>
                </a:solidFill>
                <a:effectLst/>
                <a:latin typeface="AmazonEmber" panose="020B0603020204020204" pitchFamily="34" charset="0"/>
              </a:rPr>
              <a:t>IaC</a:t>
            </a:r>
            <a:r>
              <a:rPr lang="en-GB" b="0" i="0" dirty="0">
                <a:solidFill>
                  <a:srgbClr val="333333"/>
                </a:solidFill>
                <a:effectLst/>
                <a:latin typeface="AmazonEmber" panose="020B0603020204020204" pitchFamily="34" charset="0"/>
              </a:rPr>
              <a:t>) and following DevOps principles. High levels of automation increase business agility and reduce the chance for human error.</a:t>
            </a:r>
          </a:p>
          <a:p>
            <a:pPr algn="l">
              <a:buFont typeface="Arial" panose="020B0604020202020204" pitchFamily="34" charset="0"/>
              <a:buChar char="•"/>
            </a:pPr>
            <a:r>
              <a:rPr lang="en-GB" b="0" i="0" dirty="0">
                <a:solidFill>
                  <a:srgbClr val="333333"/>
                </a:solidFill>
                <a:effectLst/>
                <a:latin typeface="AmazonEmber" panose="020B0603020204020204" pitchFamily="34" charset="0"/>
              </a:rPr>
              <a:t>Upgrading software components in cloud architectures can be as simple as pushing a code update. Customers can deploy new capabilities, such as new modulation and coding schemes, when they virtualize ground segment architectures by incorporating SDR and software FEP products. These upgrades are more agile than upgrading physical components, and therefore reduce significantly the time to results.</a:t>
            </a:r>
          </a:p>
          <a:p>
            <a:pPr algn="l">
              <a:buFont typeface="Arial" panose="020B0604020202020204" pitchFamily="34" charset="0"/>
              <a:buChar char="•"/>
            </a:pPr>
            <a:r>
              <a:rPr lang="en-GB" b="0" i="0" dirty="0">
                <a:solidFill>
                  <a:srgbClr val="333333"/>
                </a:solidFill>
                <a:effectLst/>
                <a:latin typeface="AmazonEmber" panose="020B0603020204020204" pitchFamily="34" charset="0"/>
              </a:rPr>
              <a:t>Software-based architectures can rely on physically distributed components by leveraging AWS’s Availability Zones, making simpler to implement resilient designs that can recover seamlessly from issues affecting individual nodes.</a:t>
            </a:r>
          </a:p>
        </p:txBody>
      </p:sp>
      <p:sp>
        <p:nvSpPr>
          <p:cNvPr id="4" name="Slide Number Placeholder 3"/>
          <p:cNvSpPr>
            <a:spLocks noGrp="1"/>
          </p:cNvSpPr>
          <p:nvPr>
            <p:ph type="sldNum" sz="quarter" idx="5"/>
          </p:nvPr>
        </p:nvSpPr>
        <p:spPr/>
        <p:txBody>
          <a:bodyPr/>
          <a:lstStyle/>
          <a:p>
            <a:fld id="{F8FEB175-7AE1-4B66-A823-55E80A74AF1C}" type="slidenum">
              <a:rPr lang="en-US" smtClean="0"/>
              <a:pPr/>
              <a:t>3</a:t>
            </a:fld>
            <a:endParaRPr lang="en-US"/>
          </a:p>
        </p:txBody>
      </p:sp>
    </p:spTree>
    <p:extLst>
      <p:ext uri="{BB962C8B-B14F-4D97-AF65-F5344CB8AC3E}">
        <p14:creationId xmlns:p14="http://schemas.microsoft.com/office/powerpoint/2010/main" val="1483707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897C626E-ED3A-4248-BCBB-2587166644DF}"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816386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alk-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3">
            <a:extLst>
              <a:ext uri="{FF2B5EF4-FFF2-40B4-BE49-F238E27FC236}">
                <a16:creationId xmlns:a16="http://schemas.microsoft.com/office/drawing/2014/main" id="{61CFB355-AF71-43DF-9D2C-F4BBA12A74CE}"/>
              </a:ext>
            </a:extLst>
          </p:cNvPr>
          <p:cNvSpPr txBox="1">
            <a:spLocks noChangeArrowheads="1"/>
          </p:cNvSpPr>
          <p:nvPr userDrawn="1"/>
        </p:nvSpPr>
        <p:spPr bwMode="white">
          <a:xfrm>
            <a:off x="304800" y="64768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mn-lt"/>
                <a:ea typeface="Amazon Ember" charset="0"/>
                <a:cs typeface="Amazon Ember" charset="0"/>
              </a:rPr>
              <a:t>© 2024, Amazon Web Services, Inc. or its affiliates. All rights reserved.</a:t>
            </a:r>
          </a:p>
        </p:txBody>
      </p:sp>
      <p:sp>
        <p:nvSpPr>
          <p:cNvPr id="16" name="Text Placeholder 15">
            <a:extLst>
              <a:ext uri="{FF2B5EF4-FFF2-40B4-BE49-F238E27FC236}">
                <a16:creationId xmlns:a16="http://schemas.microsoft.com/office/drawing/2014/main" id="{C9A1E31E-AF7A-45E2-9865-54922DD40888}"/>
              </a:ext>
            </a:extLst>
          </p:cNvPr>
          <p:cNvSpPr>
            <a:spLocks noGrp="1"/>
          </p:cNvSpPr>
          <p:nvPr>
            <p:ph type="body" sz="quarter" idx="10" hasCustomPrompt="1"/>
          </p:nvPr>
        </p:nvSpPr>
        <p:spPr>
          <a:xfrm>
            <a:off x="304800" y="2095500"/>
            <a:ext cx="6045199" cy="258532"/>
          </a:xfrm>
        </p:spPr>
        <p:txBody>
          <a:bodyPr/>
          <a:lstStyle>
            <a:lvl1pPr marL="0" indent="0">
              <a:buNone/>
              <a:defRPr sz="1200" b="1" cap="all" spc="300" baseline="0">
                <a:solidFill>
                  <a:schemeClr val="accent3"/>
                </a:solidFill>
                <a:latin typeface="Amazon Ember Mono" panose="020B0509020204020204" pitchFamily="49" charset="0"/>
                <a:ea typeface="Amazon Ember Mono" panose="020B0509020204020204" pitchFamily="49" charset="0"/>
                <a:cs typeface="Amazon Ember Mono" panose="020B0509020204020204" pitchFamily="49" charset="0"/>
              </a:defRPr>
            </a:lvl1pPr>
            <a:lvl2pPr marL="228600" indent="0">
              <a:buNone/>
              <a:defRPr/>
            </a:lvl2pPr>
            <a:lvl3pPr marL="457200" indent="0">
              <a:buNone/>
              <a:defRPr/>
            </a:lvl3pPr>
            <a:lvl4pPr marL="685800" indent="0">
              <a:buNone/>
              <a:defRPr/>
            </a:lvl4pPr>
            <a:lvl5pPr marL="685800" indent="0">
              <a:buNone/>
              <a:defRPr/>
            </a:lvl5pPr>
          </a:lstStyle>
          <a:p>
            <a:pPr lvl="0"/>
            <a:r>
              <a:rPr lang="en-US" dirty="0"/>
              <a:t>ENTER EYEBROW TEXT</a:t>
            </a:r>
          </a:p>
        </p:txBody>
      </p:sp>
      <p:sp>
        <p:nvSpPr>
          <p:cNvPr id="18" name="Text Placeholder 17">
            <a:extLst>
              <a:ext uri="{FF2B5EF4-FFF2-40B4-BE49-F238E27FC236}">
                <a16:creationId xmlns:a16="http://schemas.microsoft.com/office/drawing/2014/main" id="{9BEAEF26-5491-4FBC-ADF6-59BA58C71D5F}"/>
              </a:ext>
            </a:extLst>
          </p:cNvPr>
          <p:cNvSpPr>
            <a:spLocks noGrp="1"/>
          </p:cNvSpPr>
          <p:nvPr>
            <p:ph type="body" sz="quarter" idx="11" hasCustomPrompt="1"/>
          </p:nvPr>
        </p:nvSpPr>
        <p:spPr>
          <a:xfrm>
            <a:off x="304800" y="2362200"/>
            <a:ext cx="6045200" cy="2216378"/>
          </a:xfrm>
        </p:spPr>
        <p:txBody>
          <a:bodyPr/>
          <a:lstStyle>
            <a:lvl1pPr marL="0" indent="0">
              <a:buNone/>
              <a:defRPr sz="4800" b="1"/>
            </a:lvl1pPr>
            <a:lvl2pPr marL="228600" indent="0">
              <a:buNone/>
              <a:defRPr/>
            </a:lvl2pPr>
            <a:lvl3pPr marL="457200" indent="0">
              <a:buNone/>
              <a:defRPr/>
            </a:lvl3pPr>
            <a:lvl4pPr marL="685800" indent="0">
              <a:buNone/>
              <a:defRPr/>
            </a:lvl4pPr>
            <a:lvl5pPr marL="685800" indent="0">
              <a:buNone/>
              <a:defRPr/>
            </a:lvl5pPr>
          </a:lstStyle>
          <a:p>
            <a:pPr lvl="0"/>
            <a:r>
              <a:rPr lang="en-US" dirty="0"/>
              <a:t>Enter event messaging tagline</a:t>
            </a:r>
          </a:p>
        </p:txBody>
      </p:sp>
      <p:pic>
        <p:nvPicPr>
          <p:cNvPr id="6" name="Picture 5">
            <a:extLst>
              <a:ext uri="{FF2B5EF4-FFF2-40B4-BE49-F238E27FC236}">
                <a16:creationId xmlns:a16="http://schemas.microsoft.com/office/drawing/2014/main" id="{DC06F081-032A-4EF2-B731-E7939D47E7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178" y="301329"/>
            <a:ext cx="3265735" cy="672357"/>
          </a:xfrm>
          <a:prstGeom prst="rect">
            <a:avLst/>
          </a:prstGeom>
        </p:spPr>
      </p:pic>
    </p:spTree>
    <p:extLst>
      <p:ext uri="{BB962C8B-B14F-4D97-AF65-F5344CB8AC3E}">
        <p14:creationId xmlns:p14="http://schemas.microsoft.com/office/powerpoint/2010/main" val="252416556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488" userDrawn="1">
          <p15:clr>
            <a:srgbClr val="FBAE40"/>
          </p15:clr>
        </p15:guide>
        <p15:guide id="3" orient="horz" pos="1320" userDrawn="1">
          <p15:clr>
            <a:srgbClr val="FBAE40"/>
          </p15:clr>
        </p15:guide>
        <p15:guide id="4" pos="216"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9B2D-B36B-40AC-9254-12739BCD5930}"/>
              </a:ext>
            </a:extLst>
          </p:cNvPr>
          <p:cNvSpPr>
            <a:spLocks noGrp="1"/>
          </p:cNvSpPr>
          <p:nvPr>
            <p:ph type="title" hasCustomPrompt="1"/>
          </p:nvPr>
        </p:nvSpPr>
        <p:spPr/>
        <p:txBody>
          <a:bodyPr/>
          <a:lstStyle>
            <a:lvl1pPr>
              <a:defRPr/>
            </a:lvl1pPr>
          </a:lstStyle>
          <a:p>
            <a:r>
              <a:rPr lang="en-US" dirty="0"/>
              <a:t>Title and content layout</a:t>
            </a:r>
          </a:p>
        </p:txBody>
      </p:sp>
      <p:sp>
        <p:nvSpPr>
          <p:cNvPr id="3" name="Content Placeholder 2">
            <a:extLst>
              <a:ext uri="{FF2B5EF4-FFF2-40B4-BE49-F238E27FC236}">
                <a16:creationId xmlns:a16="http://schemas.microsoft.com/office/drawing/2014/main" id="{704FFD8E-0DC3-4B8E-8C49-6A0F23E3D239}"/>
              </a:ext>
            </a:extLst>
          </p:cNvPr>
          <p:cNvSpPr>
            <a:spLocks noGrp="1"/>
          </p:cNvSpPr>
          <p:nvPr>
            <p:ph idx="1" hasCustomPrompt="1"/>
          </p:nvPr>
        </p:nvSpPr>
        <p:spPr/>
        <p:txBody>
          <a:bodyPr/>
          <a:lstStyle>
            <a:lvl1pPr marL="0" indent="0">
              <a:buNone/>
              <a:defRPr/>
            </a:lvl1pPr>
            <a:lvl2pPr marL="228600" indent="0">
              <a:buNone/>
              <a:defRPr/>
            </a:lvl2pPr>
            <a:lvl3pPr marL="457200" indent="0">
              <a:buNone/>
              <a:defRPr/>
            </a:lvl3pPr>
            <a:lvl4pPr marL="685800" indent="0">
              <a:buNone/>
              <a:defRPr/>
            </a:lvl4pPr>
            <a:lvl5pPr marL="685800" indent="0">
              <a:buNone/>
              <a:defRPr/>
            </a:lvl5pPr>
          </a:lstStyle>
          <a:p>
            <a:pPr lvl="0"/>
            <a:r>
              <a:rPr lang="en-US" dirty="0"/>
              <a:t>Enter slide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938306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DEF8F-3F3F-4176-AAC6-6F214D9A9558}"/>
              </a:ext>
            </a:extLst>
          </p:cNvPr>
          <p:cNvSpPr>
            <a:spLocks noGrp="1"/>
          </p:cNvSpPr>
          <p:nvPr>
            <p:ph type="title" hasCustomPrompt="1"/>
          </p:nvPr>
        </p:nvSpPr>
        <p:spPr>
          <a:xfrm>
            <a:off x="304800" y="304800"/>
            <a:ext cx="5638800" cy="638175"/>
          </a:xfrm>
        </p:spPr>
        <p:txBody>
          <a:bodyPr/>
          <a:lstStyle>
            <a:lvl1pPr>
              <a:defRPr/>
            </a:lvl1pPr>
          </a:lstStyle>
          <a:p>
            <a:r>
              <a:rPr lang="en-US" dirty="0"/>
              <a:t>Title, content, image</a:t>
            </a:r>
          </a:p>
        </p:txBody>
      </p:sp>
      <p:sp>
        <p:nvSpPr>
          <p:cNvPr id="9" name="Picture Placeholder 8">
            <a:extLst>
              <a:ext uri="{FF2B5EF4-FFF2-40B4-BE49-F238E27FC236}">
                <a16:creationId xmlns:a16="http://schemas.microsoft.com/office/drawing/2014/main" id="{14F48D58-FFF9-4D88-86EA-5381B3B4300A}"/>
              </a:ext>
            </a:extLst>
          </p:cNvPr>
          <p:cNvSpPr>
            <a:spLocks noGrp="1"/>
          </p:cNvSpPr>
          <p:nvPr>
            <p:ph type="pic" sz="quarter" idx="14" hasCustomPrompt="1"/>
          </p:nvPr>
        </p:nvSpPr>
        <p:spPr>
          <a:xfrm>
            <a:off x="6248400" y="0"/>
            <a:ext cx="5943600" cy="6858000"/>
          </a:xfrm>
        </p:spPr>
        <p:txBody>
          <a:bodyPr anchor="ctr">
            <a:noAutofit/>
          </a:bodyPr>
          <a:lstStyle>
            <a:lvl1pPr marL="0" indent="0" algn="ctr">
              <a:buNone/>
              <a:defRPr sz="1800"/>
            </a:lvl1pPr>
          </a:lstStyle>
          <a:p>
            <a:r>
              <a:rPr lang="en-US" dirty="0"/>
              <a:t>Click icon to insert image, </a:t>
            </a:r>
            <a:br>
              <a:rPr lang="en-US" dirty="0"/>
            </a:br>
            <a:r>
              <a:rPr lang="en-US" dirty="0"/>
              <a:t>or select placeholder </a:t>
            </a:r>
            <a:br>
              <a:rPr lang="en-US" dirty="0"/>
            </a:br>
            <a:r>
              <a:rPr lang="en-US" dirty="0"/>
              <a:t>and paste image</a:t>
            </a:r>
          </a:p>
          <a:p>
            <a:endParaRPr lang="en-US" dirty="0"/>
          </a:p>
          <a:p>
            <a:endParaRPr lang="en-US" dirty="0"/>
          </a:p>
          <a:p>
            <a:endParaRPr lang="en-US" dirty="0"/>
          </a:p>
        </p:txBody>
      </p:sp>
      <p:sp>
        <p:nvSpPr>
          <p:cNvPr id="11" name="Content Placeholder 10">
            <a:extLst>
              <a:ext uri="{FF2B5EF4-FFF2-40B4-BE49-F238E27FC236}">
                <a16:creationId xmlns:a16="http://schemas.microsoft.com/office/drawing/2014/main" id="{815FDEA2-616E-44F0-9C9D-8C4D782AA50E}"/>
              </a:ext>
            </a:extLst>
          </p:cNvPr>
          <p:cNvSpPr>
            <a:spLocks noGrp="1"/>
          </p:cNvSpPr>
          <p:nvPr>
            <p:ph sz="quarter" idx="15" hasCustomPrompt="1"/>
          </p:nvPr>
        </p:nvSpPr>
        <p:spPr>
          <a:xfrm>
            <a:off x="304800" y="1485900"/>
            <a:ext cx="5638800" cy="4724400"/>
          </a:xfrm>
        </p:spPr>
        <p:txBody>
          <a:bodyPr>
            <a:noAutofit/>
          </a:bodyPr>
          <a:lstStyle>
            <a:lvl1pPr>
              <a:defRPr/>
            </a:lvl1pPr>
          </a:lstStyle>
          <a:p>
            <a:pPr lvl="0"/>
            <a:r>
              <a:rPr lang="en-US" dirty="0"/>
              <a:t>Enter slide content</a:t>
            </a:r>
          </a:p>
          <a:p>
            <a:pPr lvl="1"/>
            <a:r>
              <a:rPr lang="en-US" dirty="0"/>
              <a:t>Second level</a:t>
            </a:r>
          </a:p>
          <a:p>
            <a:pPr lvl="2"/>
            <a:r>
              <a:rPr lang="en-US" dirty="0"/>
              <a:t>Third level</a:t>
            </a:r>
          </a:p>
        </p:txBody>
      </p:sp>
    </p:spTree>
    <p:extLst>
      <p:ext uri="{BB962C8B-B14F-4D97-AF65-F5344CB8AC3E}">
        <p14:creationId xmlns:p14="http://schemas.microsoft.com/office/powerpoint/2010/main" val="1438831015"/>
      </p:ext>
    </p:extLst>
  </p:cSld>
  <p:clrMapOvr>
    <a:masterClrMapping/>
  </p:clrMapOvr>
  <p:transition>
    <p:fade/>
  </p:transition>
  <p:extLst>
    <p:ext uri="{DCECCB84-F9BA-43D5-87BE-67443E8EF086}">
      <p15:sldGuideLst xmlns:p15="http://schemas.microsoft.com/office/powerpoint/2012/main">
        <p15:guide id="1" pos="3744" userDrawn="1">
          <p15:clr>
            <a:srgbClr val="FBAE40"/>
          </p15:clr>
        </p15:guide>
        <p15:guide id="2" pos="39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7D87-D3C3-4EBC-8F18-A1178903C794}"/>
              </a:ext>
            </a:extLst>
          </p:cNvPr>
          <p:cNvSpPr>
            <a:spLocks noGrp="1"/>
          </p:cNvSpPr>
          <p:nvPr>
            <p:ph type="title" hasCustomPrompt="1"/>
          </p:nvPr>
        </p:nvSpPr>
        <p:spPr/>
        <p:txBody>
          <a:bodyPr/>
          <a:lstStyle>
            <a:lvl1pPr>
              <a:defRPr/>
            </a:lvl1pPr>
          </a:lstStyle>
          <a:p>
            <a:r>
              <a:rPr lang="en-US" dirty="0"/>
              <a:t>Title and bulleted content layout</a:t>
            </a:r>
          </a:p>
        </p:txBody>
      </p:sp>
      <p:sp>
        <p:nvSpPr>
          <p:cNvPr id="7" name="Content Placeholder 6">
            <a:extLst>
              <a:ext uri="{FF2B5EF4-FFF2-40B4-BE49-F238E27FC236}">
                <a16:creationId xmlns:a16="http://schemas.microsoft.com/office/drawing/2014/main" id="{EA6700F0-47BA-4878-9AD3-6E38759C53FE}"/>
              </a:ext>
            </a:extLst>
          </p:cNvPr>
          <p:cNvSpPr>
            <a:spLocks noGrp="1"/>
          </p:cNvSpPr>
          <p:nvPr>
            <p:ph sz="quarter" idx="13" hasCustomPrompt="1"/>
          </p:nvPr>
        </p:nvSpPr>
        <p:spPr>
          <a:xfrm>
            <a:off x="304800" y="1485900"/>
            <a:ext cx="11582400" cy="2049792"/>
          </a:xfrm>
        </p:spPr>
        <p:txBody>
          <a:bodyPr/>
          <a:lstStyle>
            <a:lvl1pPr>
              <a:defRPr/>
            </a:lvl1pPr>
          </a:lstStyle>
          <a:p>
            <a:pPr lvl="0"/>
            <a:r>
              <a:rPr lang="en-US" dirty="0"/>
              <a:t>Enter bulleted slide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459262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6313-2FA2-469F-957D-B5D4672A72D1}"/>
              </a:ext>
            </a:extLst>
          </p:cNvPr>
          <p:cNvSpPr>
            <a:spLocks noGrp="1"/>
          </p:cNvSpPr>
          <p:nvPr>
            <p:ph type="title" hasCustomPrompt="1"/>
          </p:nvPr>
        </p:nvSpPr>
        <p:spPr>
          <a:xfrm>
            <a:off x="304800" y="304800"/>
            <a:ext cx="11582400" cy="638175"/>
          </a:xfrm>
        </p:spPr>
        <p:txBody>
          <a:bodyPr/>
          <a:lstStyle>
            <a:lvl1pPr>
              <a:defRPr/>
            </a:lvl1pPr>
          </a:lstStyle>
          <a:p>
            <a:r>
              <a:rPr lang="en-US" dirty="0"/>
              <a:t>Title, subtitle, and content layout</a:t>
            </a:r>
          </a:p>
        </p:txBody>
      </p:sp>
      <p:sp>
        <p:nvSpPr>
          <p:cNvPr id="4" name="Text Placeholder 3">
            <a:extLst>
              <a:ext uri="{FF2B5EF4-FFF2-40B4-BE49-F238E27FC236}">
                <a16:creationId xmlns:a16="http://schemas.microsoft.com/office/drawing/2014/main" id="{A602579A-F003-4256-9071-88F3CD2BA3E7}"/>
              </a:ext>
            </a:extLst>
          </p:cNvPr>
          <p:cNvSpPr>
            <a:spLocks noGrp="1"/>
          </p:cNvSpPr>
          <p:nvPr>
            <p:ph type="body" sz="quarter" idx="10" hasCustomPrompt="1"/>
          </p:nvPr>
        </p:nvSpPr>
        <p:spPr>
          <a:xfrm>
            <a:off x="304800" y="1000125"/>
            <a:ext cx="11582400" cy="276999"/>
          </a:xfrm>
        </p:spPr>
        <p:txBody>
          <a:bodyPr/>
          <a:lstStyle>
            <a:lvl1pPr marL="0" indent="0">
              <a:lnSpc>
                <a:spcPct val="100000"/>
              </a:lnSpc>
              <a:spcAft>
                <a:spcPts val="1200"/>
              </a:spcAft>
              <a:buNone/>
              <a:defRPr sz="1200" b="1" cap="all" spc="300" baseline="0">
                <a:solidFill>
                  <a:schemeClr val="accent3"/>
                </a:solidFill>
                <a:latin typeface="Amazon Ember Mono" panose="020B0509020204020204" pitchFamily="49" charset="0"/>
                <a:ea typeface="Amazon Ember Mono" panose="020B0509020204020204" pitchFamily="49" charset="0"/>
                <a:cs typeface="Amazon Ember Mono" panose="020B0509020204020204" pitchFamily="49" charset="0"/>
              </a:defRPr>
            </a:lvl1pPr>
          </a:lstStyle>
          <a:p>
            <a:pPr lvl="0"/>
            <a:r>
              <a:rPr lang="en-US" dirty="0"/>
              <a:t>Enter subtitle</a:t>
            </a:r>
          </a:p>
        </p:txBody>
      </p:sp>
      <p:sp>
        <p:nvSpPr>
          <p:cNvPr id="5" name="Content Placeholder 4">
            <a:extLst>
              <a:ext uri="{FF2B5EF4-FFF2-40B4-BE49-F238E27FC236}">
                <a16:creationId xmlns:a16="http://schemas.microsoft.com/office/drawing/2014/main" id="{DF57A7C1-7536-4D4B-BE66-71930AD49764}"/>
              </a:ext>
            </a:extLst>
          </p:cNvPr>
          <p:cNvSpPr>
            <a:spLocks noGrp="1"/>
          </p:cNvSpPr>
          <p:nvPr>
            <p:ph sz="quarter" idx="11" hasCustomPrompt="1"/>
          </p:nvPr>
        </p:nvSpPr>
        <p:spPr>
          <a:xfrm>
            <a:off x="304800" y="1714500"/>
            <a:ext cx="11582400" cy="2049792"/>
          </a:xfrm>
        </p:spPr>
        <p:txBody>
          <a:bodyPr/>
          <a:lstStyle>
            <a:lvl1pPr marL="0" indent="0">
              <a:buNone/>
              <a:defRPr/>
            </a:lvl1pPr>
            <a:lvl2pPr marL="228600" indent="0">
              <a:buNone/>
              <a:defRPr/>
            </a:lvl2pPr>
            <a:lvl3pPr marL="457200" indent="0">
              <a:buNone/>
              <a:defRPr/>
            </a:lvl3pPr>
            <a:lvl4pPr marL="685800" indent="0">
              <a:buNone/>
              <a:defRPr/>
            </a:lvl4pPr>
            <a:lvl5pPr marL="685800" indent="0">
              <a:buNone/>
              <a:defRPr/>
            </a:lvl5pPr>
          </a:lstStyle>
          <a:p>
            <a:pPr lvl="0"/>
            <a:r>
              <a:rPr lang="en-US" dirty="0"/>
              <a:t>Enter slide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8197511"/>
      </p:ext>
    </p:extLst>
  </p:cSld>
  <p:clrMapOvr>
    <a:masterClrMapping/>
  </p:clrMapOvr>
  <p:transition>
    <p:fade/>
  </p:transition>
  <p:extLst>
    <p:ext uri="{DCECCB84-F9BA-43D5-87BE-67443E8EF086}">
      <p15:sldGuideLst xmlns:p15="http://schemas.microsoft.com/office/powerpoint/2012/main">
        <p15:guide id="1" pos="216" userDrawn="1">
          <p15:clr>
            <a:srgbClr val="FBAE40"/>
          </p15:clr>
        </p15:guide>
        <p15:guide id="2" orient="horz" pos="624" userDrawn="1">
          <p15:clr>
            <a:srgbClr val="FBAE40"/>
          </p15:clr>
        </p15:guide>
        <p15:guide id="3" orient="horz" pos="1272" userDrawn="1">
          <p15:clr>
            <a:srgbClr val="9FCC3B"/>
          </p15:clr>
        </p15:guide>
        <p15:guide id="4" orient="horz" pos="10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6313-2FA2-469F-957D-B5D4672A72D1}"/>
              </a:ext>
            </a:extLst>
          </p:cNvPr>
          <p:cNvSpPr>
            <a:spLocks noGrp="1"/>
          </p:cNvSpPr>
          <p:nvPr>
            <p:ph type="title" hasCustomPrompt="1"/>
          </p:nvPr>
        </p:nvSpPr>
        <p:spPr>
          <a:xfrm>
            <a:off x="304800" y="304800"/>
            <a:ext cx="11582400" cy="638175"/>
          </a:xfrm>
        </p:spPr>
        <p:txBody>
          <a:bodyPr/>
          <a:lstStyle>
            <a:lvl1pPr>
              <a:defRPr/>
            </a:lvl1pPr>
          </a:lstStyle>
          <a:p>
            <a:r>
              <a:rPr lang="en-US" dirty="0"/>
              <a:t>Title, subtitle, and bulleted content layout</a:t>
            </a:r>
          </a:p>
        </p:txBody>
      </p:sp>
      <p:sp>
        <p:nvSpPr>
          <p:cNvPr id="4" name="Text Placeholder 3">
            <a:extLst>
              <a:ext uri="{FF2B5EF4-FFF2-40B4-BE49-F238E27FC236}">
                <a16:creationId xmlns:a16="http://schemas.microsoft.com/office/drawing/2014/main" id="{A602579A-F003-4256-9071-88F3CD2BA3E7}"/>
              </a:ext>
            </a:extLst>
          </p:cNvPr>
          <p:cNvSpPr>
            <a:spLocks noGrp="1"/>
          </p:cNvSpPr>
          <p:nvPr>
            <p:ph type="body" sz="quarter" idx="10" hasCustomPrompt="1"/>
          </p:nvPr>
        </p:nvSpPr>
        <p:spPr>
          <a:xfrm>
            <a:off x="304800" y="1000125"/>
            <a:ext cx="11582400" cy="276999"/>
          </a:xfrm>
        </p:spPr>
        <p:txBody>
          <a:bodyPr/>
          <a:lstStyle>
            <a:lvl1pPr marL="0" indent="0">
              <a:lnSpc>
                <a:spcPct val="100000"/>
              </a:lnSpc>
              <a:spcAft>
                <a:spcPts val="1200"/>
              </a:spcAft>
              <a:buNone/>
              <a:defRPr sz="1200" b="1" cap="all" spc="300" baseline="0">
                <a:solidFill>
                  <a:schemeClr val="accent3"/>
                </a:solidFill>
                <a:latin typeface="Amazon Ember Mono" panose="020B0509020204020204" pitchFamily="49" charset="0"/>
                <a:ea typeface="Amazon Ember Mono" panose="020B0509020204020204" pitchFamily="49" charset="0"/>
                <a:cs typeface="Amazon Ember Mono" panose="020B0509020204020204" pitchFamily="49" charset="0"/>
              </a:defRPr>
            </a:lvl1pPr>
          </a:lstStyle>
          <a:p>
            <a:pPr lvl="0"/>
            <a:r>
              <a:rPr lang="en-US" dirty="0"/>
              <a:t>Enter subtitle</a:t>
            </a:r>
          </a:p>
        </p:txBody>
      </p:sp>
      <p:sp>
        <p:nvSpPr>
          <p:cNvPr id="6" name="Content Placeholder 5">
            <a:extLst>
              <a:ext uri="{FF2B5EF4-FFF2-40B4-BE49-F238E27FC236}">
                <a16:creationId xmlns:a16="http://schemas.microsoft.com/office/drawing/2014/main" id="{7434AC24-E85E-407F-973E-699BC706DC81}"/>
              </a:ext>
            </a:extLst>
          </p:cNvPr>
          <p:cNvSpPr>
            <a:spLocks noGrp="1"/>
          </p:cNvSpPr>
          <p:nvPr>
            <p:ph sz="quarter" idx="11" hasCustomPrompt="1"/>
          </p:nvPr>
        </p:nvSpPr>
        <p:spPr>
          <a:xfrm>
            <a:off x="304800" y="1714500"/>
            <a:ext cx="11582400" cy="2049792"/>
          </a:xfrm>
        </p:spPr>
        <p:txBody>
          <a:bodyPr/>
          <a:lstStyle>
            <a:lvl1pPr>
              <a:defRPr/>
            </a:lvl1pPr>
          </a:lstStyle>
          <a:p>
            <a:pPr lvl="0"/>
            <a:r>
              <a:rPr lang="en-US" dirty="0"/>
              <a:t>Enter bulleted slide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9675190"/>
      </p:ext>
    </p:extLst>
  </p:cSld>
  <p:clrMapOvr>
    <a:masterClrMapping/>
  </p:clrMapOvr>
  <p:transition>
    <p:fade/>
  </p:transition>
  <p:extLst>
    <p:ext uri="{DCECCB84-F9BA-43D5-87BE-67443E8EF086}">
      <p15:sldGuideLst xmlns:p15="http://schemas.microsoft.com/office/powerpoint/2012/main">
        <p15:guide id="1" pos="216" userDrawn="1">
          <p15:clr>
            <a:srgbClr val="FBAE40"/>
          </p15:clr>
        </p15:guide>
        <p15:guide id="2" orient="horz" pos="624" userDrawn="1">
          <p15:clr>
            <a:srgbClr val="FBAE40"/>
          </p15:clr>
        </p15:guide>
        <p15:guide id="3" orient="horz" pos="1272" userDrawn="1">
          <p15:clr>
            <a:srgbClr val="9FCC3B"/>
          </p15:clr>
        </p15:guide>
        <p15:guide id="4" orient="horz" pos="10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7FE80-980F-4BC9-94C9-A90DD04139E5}"/>
              </a:ext>
            </a:extLst>
          </p:cNvPr>
          <p:cNvSpPr>
            <a:spLocks noGrp="1"/>
          </p:cNvSpPr>
          <p:nvPr>
            <p:ph type="title" hasCustomPrompt="1"/>
          </p:nvPr>
        </p:nvSpPr>
        <p:spPr/>
        <p:txBody>
          <a:bodyPr/>
          <a:lstStyle>
            <a:lvl1pPr>
              <a:defRPr/>
            </a:lvl1pPr>
          </a:lstStyle>
          <a:p>
            <a:r>
              <a:rPr lang="en-US" dirty="0"/>
              <a:t>Two-column layout</a:t>
            </a:r>
          </a:p>
        </p:txBody>
      </p:sp>
      <p:sp>
        <p:nvSpPr>
          <p:cNvPr id="3" name="Content Placeholder 2">
            <a:extLst>
              <a:ext uri="{FF2B5EF4-FFF2-40B4-BE49-F238E27FC236}">
                <a16:creationId xmlns:a16="http://schemas.microsoft.com/office/drawing/2014/main" id="{A62328A3-F00F-4DC0-B02A-392A2AB97F8A}"/>
              </a:ext>
            </a:extLst>
          </p:cNvPr>
          <p:cNvSpPr>
            <a:spLocks noGrp="1"/>
          </p:cNvSpPr>
          <p:nvPr>
            <p:ph sz="half" idx="1" hasCustomPrompt="1"/>
          </p:nvPr>
        </p:nvSpPr>
        <p:spPr>
          <a:xfrm>
            <a:off x="304800" y="1485900"/>
            <a:ext cx="5676900" cy="2049792"/>
          </a:xfrm>
        </p:spPr>
        <p:txBody>
          <a:bodyPr/>
          <a:lstStyle>
            <a:lvl1pPr marL="0" indent="0">
              <a:buNone/>
              <a:defRPr/>
            </a:lvl1pPr>
            <a:lvl2pPr marL="228600" indent="0">
              <a:buNone/>
              <a:defRPr/>
            </a:lvl2pPr>
            <a:lvl3pPr marL="457200" indent="0">
              <a:buNone/>
              <a:defRPr/>
            </a:lvl3pPr>
            <a:lvl4pPr marL="685800" indent="0">
              <a:buNone/>
              <a:defRPr/>
            </a:lvl4pPr>
            <a:lvl5pPr marL="685800" indent="0">
              <a:buNone/>
              <a:defRPr/>
            </a:lvl5pPr>
          </a:lstStyle>
          <a:p>
            <a:pPr lvl="0"/>
            <a:r>
              <a:rPr lang="en-US" dirty="0"/>
              <a:t>Enter slide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2E00FB0-23B9-4CB2-8C87-2533F333654B}"/>
              </a:ext>
            </a:extLst>
          </p:cNvPr>
          <p:cNvSpPr>
            <a:spLocks noGrp="1"/>
          </p:cNvSpPr>
          <p:nvPr>
            <p:ph sz="half" idx="2" hasCustomPrompt="1"/>
          </p:nvPr>
        </p:nvSpPr>
        <p:spPr>
          <a:xfrm>
            <a:off x="6210300" y="1485900"/>
            <a:ext cx="5676900" cy="2049792"/>
          </a:xfrm>
        </p:spPr>
        <p:txBody>
          <a:bodyPr/>
          <a:lstStyle>
            <a:lvl1pPr marL="0" indent="0">
              <a:buNone/>
              <a:defRPr/>
            </a:lvl1pPr>
            <a:lvl2pPr marL="228600" indent="0">
              <a:buNone/>
              <a:defRPr/>
            </a:lvl2pPr>
            <a:lvl3pPr marL="457200" indent="0">
              <a:buNone/>
              <a:defRPr/>
            </a:lvl3pPr>
            <a:lvl4pPr marL="685800" indent="0">
              <a:buNone/>
              <a:defRPr/>
            </a:lvl4pPr>
            <a:lvl5pPr marL="685800" indent="0">
              <a:buNone/>
              <a:defRPr/>
            </a:lvl5pPr>
          </a:lstStyle>
          <a:p>
            <a:pPr lvl="0"/>
            <a:r>
              <a:rPr lang="en-US" dirty="0"/>
              <a:t>Enter slide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6539557"/>
      </p:ext>
    </p:extLst>
  </p:cSld>
  <p:clrMapOvr>
    <a:masterClrMapping/>
  </p:clrMapOvr>
  <p:transition>
    <p:fade/>
  </p:transition>
  <p:extLst>
    <p:ext uri="{DCECCB84-F9BA-43D5-87BE-67443E8EF086}">
      <p15:sldGuideLst xmlns:p15="http://schemas.microsoft.com/office/powerpoint/2012/main">
        <p15:guide id="1" pos="3768" userDrawn="1">
          <p15:clr>
            <a:srgbClr val="FBAE40"/>
          </p15:clr>
        </p15:guide>
        <p15:guide id="2" pos="391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6313-2FA2-469F-957D-B5D4672A72D1}"/>
              </a:ext>
            </a:extLst>
          </p:cNvPr>
          <p:cNvSpPr>
            <a:spLocks noGrp="1"/>
          </p:cNvSpPr>
          <p:nvPr>
            <p:ph type="title" hasCustomPrompt="1"/>
          </p:nvPr>
        </p:nvSpPr>
        <p:spPr>
          <a:xfrm>
            <a:off x="304800" y="304800"/>
            <a:ext cx="11582400" cy="638175"/>
          </a:xfrm>
        </p:spPr>
        <p:txBody>
          <a:bodyPr/>
          <a:lstStyle>
            <a:lvl1pPr>
              <a:defRPr/>
            </a:lvl1pPr>
          </a:lstStyle>
          <a:p>
            <a:r>
              <a:rPr lang="en-US" dirty="0"/>
              <a:t>Two-column with subtitle layout</a:t>
            </a:r>
          </a:p>
        </p:txBody>
      </p:sp>
      <p:sp>
        <p:nvSpPr>
          <p:cNvPr id="4" name="Text Placeholder 3">
            <a:extLst>
              <a:ext uri="{FF2B5EF4-FFF2-40B4-BE49-F238E27FC236}">
                <a16:creationId xmlns:a16="http://schemas.microsoft.com/office/drawing/2014/main" id="{A602579A-F003-4256-9071-88F3CD2BA3E7}"/>
              </a:ext>
            </a:extLst>
          </p:cNvPr>
          <p:cNvSpPr>
            <a:spLocks noGrp="1"/>
          </p:cNvSpPr>
          <p:nvPr>
            <p:ph type="body" sz="quarter" idx="10" hasCustomPrompt="1"/>
          </p:nvPr>
        </p:nvSpPr>
        <p:spPr>
          <a:xfrm>
            <a:off x="304800" y="1000125"/>
            <a:ext cx="11582400" cy="276999"/>
          </a:xfrm>
        </p:spPr>
        <p:txBody>
          <a:bodyPr/>
          <a:lstStyle>
            <a:lvl1pPr marL="0" indent="0">
              <a:lnSpc>
                <a:spcPct val="100000"/>
              </a:lnSpc>
              <a:spcAft>
                <a:spcPts val="1200"/>
              </a:spcAft>
              <a:buNone/>
              <a:defRPr sz="1200" b="1" cap="all" spc="300" baseline="0">
                <a:solidFill>
                  <a:schemeClr val="accent3"/>
                </a:solidFill>
                <a:latin typeface="Amazon Ember Mono" panose="020B0509020204020204" pitchFamily="49" charset="0"/>
                <a:ea typeface="Amazon Ember Mono" panose="020B0509020204020204" pitchFamily="49" charset="0"/>
                <a:cs typeface="Amazon Ember Mono" panose="020B0509020204020204" pitchFamily="49" charset="0"/>
              </a:defRPr>
            </a:lvl1pPr>
          </a:lstStyle>
          <a:p>
            <a:pPr lvl="0"/>
            <a:r>
              <a:rPr lang="en-US" dirty="0"/>
              <a:t>Enter subtitle</a:t>
            </a:r>
          </a:p>
        </p:txBody>
      </p:sp>
      <p:sp>
        <p:nvSpPr>
          <p:cNvPr id="6" name="Content Placeholder 5">
            <a:extLst>
              <a:ext uri="{FF2B5EF4-FFF2-40B4-BE49-F238E27FC236}">
                <a16:creationId xmlns:a16="http://schemas.microsoft.com/office/drawing/2014/main" id="{7434AC24-E85E-407F-973E-699BC706DC81}"/>
              </a:ext>
            </a:extLst>
          </p:cNvPr>
          <p:cNvSpPr>
            <a:spLocks noGrp="1"/>
          </p:cNvSpPr>
          <p:nvPr>
            <p:ph sz="quarter" idx="11" hasCustomPrompt="1"/>
          </p:nvPr>
        </p:nvSpPr>
        <p:spPr>
          <a:xfrm>
            <a:off x="304800" y="1714500"/>
            <a:ext cx="5676900" cy="2049792"/>
          </a:xfrm>
        </p:spPr>
        <p:txBody>
          <a:bodyPr/>
          <a:lstStyle>
            <a:lvl1pPr marL="0" indent="0">
              <a:buNone/>
              <a:defRPr/>
            </a:lvl1pPr>
            <a:lvl2pPr marL="228600" indent="0">
              <a:buNone/>
              <a:defRPr/>
            </a:lvl2pPr>
            <a:lvl3pPr marL="457200" indent="0">
              <a:buNone/>
              <a:defRPr/>
            </a:lvl3pPr>
            <a:lvl4pPr marL="685800" indent="0">
              <a:buNone/>
              <a:defRPr/>
            </a:lvl4pPr>
            <a:lvl5pPr marL="685800" indent="0">
              <a:buNone/>
              <a:defRPr/>
            </a:lvl5pPr>
          </a:lstStyle>
          <a:p>
            <a:pPr lvl="0"/>
            <a:r>
              <a:rPr lang="en-US" dirty="0"/>
              <a:t>Enter slide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004959F6-41EE-4D17-B71F-BB0F4BB3DB42}"/>
              </a:ext>
            </a:extLst>
          </p:cNvPr>
          <p:cNvSpPr>
            <a:spLocks noGrp="1"/>
          </p:cNvSpPr>
          <p:nvPr>
            <p:ph sz="quarter" idx="12" hasCustomPrompt="1"/>
          </p:nvPr>
        </p:nvSpPr>
        <p:spPr>
          <a:xfrm>
            <a:off x="6210300" y="1714500"/>
            <a:ext cx="5676900" cy="2049792"/>
          </a:xfrm>
        </p:spPr>
        <p:txBody>
          <a:bodyPr/>
          <a:lstStyle>
            <a:lvl1pPr marL="0" indent="0">
              <a:buNone/>
              <a:defRPr/>
            </a:lvl1pPr>
            <a:lvl2pPr marL="228600" indent="0">
              <a:buNone/>
              <a:defRPr/>
            </a:lvl2pPr>
            <a:lvl3pPr marL="457200" indent="0">
              <a:buNone/>
              <a:defRPr/>
            </a:lvl3pPr>
            <a:lvl4pPr marL="685800" indent="0">
              <a:buNone/>
              <a:defRPr/>
            </a:lvl4pPr>
            <a:lvl5pPr marL="685800" indent="0">
              <a:buNone/>
              <a:defRPr/>
            </a:lvl5pPr>
          </a:lstStyle>
          <a:p>
            <a:pPr lvl="0"/>
            <a:r>
              <a:rPr lang="en-US" dirty="0"/>
              <a:t>Enter slide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6206102"/>
      </p:ext>
    </p:extLst>
  </p:cSld>
  <p:clrMapOvr>
    <a:masterClrMapping/>
  </p:clrMapOvr>
  <p:transition>
    <p:fade/>
  </p:transition>
  <p:extLst>
    <p:ext uri="{DCECCB84-F9BA-43D5-87BE-67443E8EF086}">
      <p15:sldGuideLst xmlns:p15="http://schemas.microsoft.com/office/powerpoint/2012/main">
        <p15:guide id="1" pos="216" userDrawn="1">
          <p15:clr>
            <a:srgbClr val="FBAE40"/>
          </p15:clr>
        </p15:guide>
        <p15:guide id="2" orient="horz" pos="624" userDrawn="1">
          <p15:clr>
            <a:srgbClr val="FBAE40"/>
          </p15:clr>
        </p15:guide>
        <p15:guide id="3" orient="horz" pos="1272" userDrawn="1">
          <p15:clr>
            <a:srgbClr val="9FCC3B"/>
          </p15:clr>
        </p15:guide>
        <p15:guide id="4" orient="horz" pos="1080" userDrawn="1">
          <p15:clr>
            <a:srgbClr val="FBAE40"/>
          </p15:clr>
        </p15:guide>
        <p15:guide id="5" pos="3768" userDrawn="1">
          <p15:clr>
            <a:srgbClr val="FBAE40"/>
          </p15:clr>
        </p15:guide>
        <p15:guide id="6" pos="391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wit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7FE80-980F-4BC9-94C9-A90DD04139E5}"/>
              </a:ext>
            </a:extLst>
          </p:cNvPr>
          <p:cNvSpPr>
            <a:spLocks noGrp="1"/>
          </p:cNvSpPr>
          <p:nvPr>
            <p:ph type="title" hasCustomPrompt="1"/>
          </p:nvPr>
        </p:nvSpPr>
        <p:spPr/>
        <p:txBody>
          <a:bodyPr/>
          <a:lstStyle>
            <a:lvl1pPr>
              <a:defRPr/>
            </a:lvl1pPr>
          </a:lstStyle>
          <a:p>
            <a:r>
              <a:rPr lang="en-US" dirty="0"/>
              <a:t>Two-column with bullets layout</a:t>
            </a:r>
          </a:p>
        </p:txBody>
      </p:sp>
      <p:sp>
        <p:nvSpPr>
          <p:cNvPr id="3" name="Content Placeholder 2">
            <a:extLst>
              <a:ext uri="{FF2B5EF4-FFF2-40B4-BE49-F238E27FC236}">
                <a16:creationId xmlns:a16="http://schemas.microsoft.com/office/drawing/2014/main" id="{A62328A3-F00F-4DC0-B02A-392A2AB97F8A}"/>
              </a:ext>
            </a:extLst>
          </p:cNvPr>
          <p:cNvSpPr>
            <a:spLocks noGrp="1"/>
          </p:cNvSpPr>
          <p:nvPr>
            <p:ph sz="half" idx="1" hasCustomPrompt="1"/>
          </p:nvPr>
        </p:nvSpPr>
        <p:spPr>
          <a:xfrm>
            <a:off x="304800" y="1485900"/>
            <a:ext cx="5676900" cy="2049792"/>
          </a:xfrm>
        </p:spPr>
        <p:txBody>
          <a:bodyPr/>
          <a:lstStyle>
            <a:lvl1pPr>
              <a:defRPr/>
            </a:lvl1pPr>
          </a:lstStyle>
          <a:p>
            <a:pPr lvl="0"/>
            <a:r>
              <a:rPr lang="en-US" dirty="0"/>
              <a:t>Enter slide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2E00FB0-23B9-4CB2-8C87-2533F333654B}"/>
              </a:ext>
            </a:extLst>
          </p:cNvPr>
          <p:cNvSpPr>
            <a:spLocks noGrp="1"/>
          </p:cNvSpPr>
          <p:nvPr>
            <p:ph sz="half" idx="2" hasCustomPrompt="1"/>
          </p:nvPr>
        </p:nvSpPr>
        <p:spPr>
          <a:xfrm>
            <a:off x="6210300" y="1485900"/>
            <a:ext cx="5676900" cy="2049791"/>
          </a:xfrm>
        </p:spPr>
        <p:txBody>
          <a:bodyPr/>
          <a:lstStyle>
            <a:lvl1pPr>
              <a:defRPr/>
            </a:lvl1pPr>
          </a:lstStyle>
          <a:p>
            <a:pPr lvl="0"/>
            <a:r>
              <a:rPr lang="en-US" dirty="0"/>
              <a:t>Enter slide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2591065"/>
      </p:ext>
    </p:extLst>
  </p:cSld>
  <p:clrMapOvr>
    <a:masterClrMapping/>
  </p:clrMapOvr>
  <p:transition>
    <p:fade/>
  </p:transition>
  <p:extLst>
    <p:ext uri="{DCECCB84-F9BA-43D5-87BE-67443E8EF086}">
      <p15:sldGuideLst xmlns:p15="http://schemas.microsoft.com/office/powerpoint/2012/main">
        <p15:guide id="1" pos="3768" userDrawn="1">
          <p15:clr>
            <a:srgbClr val="FBAE40"/>
          </p15:clr>
        </p15:guide>
        <p15:guide id="2" pos="391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Subtitl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6313-2FA2-469F-957D-B5D4672A72D1}"/>
              </a:ext>
            </a:extLst>
          </p:cNvPr>
          <p:cNvSpPr>
            <a:spLocks noGrp="1"/>
          </p:cNvSpPr>
          <p:nvPr>
            <p:ph type="title" hasCustomPrompt="1"/>
          </p:nvPr>
        </p:nvSpPr>
        <p:spPr>
          <a:xfrm>
            <a:off x="304800" y="304800"/>
            <a:ext cx="11582400" cy="638175"/>
          </a:xfrm>
        </p:spPr>
        <p:txBody>
          <a:bodyPr/>
          <a:lstStyle>
            <a:lvl1pPr>
              <a:defRPr/>
            </a:lvl1pPr>
          </a:lstStyle>
          <a:p>
            <a:r>
              <a:rPr lang="en-US" dirty="0"/>
              <a:t>Two-column with subtitle layout</a:t>
            </a:r>
          </a:p>
        </p:txBody>
      </p:sp>
      <p:sp>
        <p:nvSpPr>
          <p:cNvPr id="4" name="Text Placeholder 3">
            <a:extLst>
              <a:ext uri="{FF2B5EF4-FFF2-40B4-BE49-F238E27FC236}">
                <a16:creationId xmlns:a16="http://schemas.microsoft.com/office/drawing/2014/main" id="{A602579A-F003-4256-9071-88F3CD2BA3E7}"/>
              </a:ext>
            </a:extLst>
          </p:cNvPr>
          <p:cNvSpPr>
            <a:spLocks noGrp="1"/>
          </p:cNvSpPr>
          <p:nvPr>
            <p:ph type="body" sz="quarter" idx="10" hasCustomPrompt="1"/>
          </p:nvPr>
        </p:nvSpPr>
        <p:spPr>
          <a:xfrm>
            <a:off x="304800" y="1000125"/>
            <a:ext cx="11582400" cy="276999"/>
          </a:xfrm>
        </p:spPr>
        <p:txBody>
          <a:bodyPr/>
          <a:lstStyle>
            <a:lvl1pPr marL="0" indent="0">
              <a:lnSpc>
                <a:spcPct val="100000"/>
              </a:lnSpc>
              <a:spcAft>
                <a:spcPts val="1200"/>
              </a:spcAft>
              <a:buNone/>
              <a:defRPr sz="1200" b="1" cap="all" spc="300" baseline="0">
                <a:solidFill>
                  <a:schemeClr val="accent3"/>
                </a:solidFill>
                <a:latin typeface="Amazon Ember Mono" panose="020B0509020204020204" pitchFamily="49" charset="0"/>
                <a:ea typeface="Amazon Ember Mono" panose="020B0509020204020204" pitchFamily="49" charset="0"/>
                <a:cs typeface="Amazon Ember Mono" panose="020B0509020204020204" pitchFamily="49" charset="0"/>
              </a:defRPr>
            </a:lvl1pPr>
          </a:lstStyle>
          <a:p>
            <a:pPr lvl="0"/>
            <a:r>
              <a:rPr lang="en-US" dirty="0"/>
              <a:t>Enter subtitle</a:t>
            </a:r>
          </a:p>
        </p:txBody>
      </p:sp>
      <p:sp>
        <p:nvSpPr>
          <p:cNvPr id="7" name="Content Placeholder 6">
            <a:extLst>
              <a:ext uri="{FF2B5EF4-FFF2-40B4-BE49-F238E27FC236}">
                <a16:creationId xmlns:a16="http://schemas.microsoft.com/office/drawing/2014/main" id="{F3117784-3939-47DC-817E-56BA8ACDF9B6}"/>
              </a:ext>
            </a:extLst>
          </p:cNvPr>
          <p:cNvSpPr>
            <a:spLocks noGrp="1"/>
          </p:cNvSpPr>
          <p:nvPr>
            <p:ph sz="quarter" idx="11" hasCustomPrompt="1"/>
          </p:nvPr>
        </p:nvSpPr>
        <p:spPr>
          <a:xfrm>
            <a:off x="304800" y="1714500"/>
            <a:ext cx="5676900" cy="2049791"/>
          </a:xfrm>
        </p:spPr>
        <p:txBody>
          <a:bodyPr/>
          <a:lstStyle>
            <a:lvl1pPr>
              <a:defRPr/>
            </a:lvl1pPr>
          </a:lstStyle>
          <a:p>
            <a:pPr lvl="0"/>
            <a:r>
              <a:rPr lang="en-US" dirty="0"/>
              <a:t>Enter slide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3DD8E906-2D5C-440E-979E-D7FE653CDD23}"/>
              </a:ext>
            </a:extLst>
          </p:cNvPr>
          <p:cNvSpPr>
            <a:spLocks noGrp="1"/>
          </p:cNvSpPr>
          <p:nvPr>
            <p:ph sz="quarter" idx="12" hasCustomPrompt="1"/>
          </p:nvPr>
        </p:nvSpPr>
        <p:spPr>
          <a:xfrm>
            <a:off x="6210300" y="1714500"/>
            <a:ext cx="5676900" cy="2049791"/>
          </a:xfrm>
        </p:spPr>
        <p:txBody>
          <a:bodyPr/>
          <a:lstStyle>
            <a:lvl1pPr>
              <a:defRPr/>
            </a:lvl1pPr>
          </a:lstStyle>
          <a:p>
            <a:pPr lvl="0"/>
            <a:r>
              <a:rPr lang="en-US" dirty="0"/>
              <a:t>Enter slide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3850638"/>
      </p:ext>
    </p:extLst>
  </p:cSld>
  <p:clrMapOvr>
    <a:masterClrMapping/>
  </p:clrMapOvr>
  <p:transition>
    <p:fade/>
  </p:transition>
  <p:extLst>
    <p:ext uri="{DCECCB84-F9BA-43D5-87BE-67443E8EF086}">
      <p15:sldGuideLst xmlns:p15="http://schemas.microsoft.com/office/powerpoint/2012/main">
        <p15:guide id="1" pos="216" userDrawn="1">
          <p15:clr>
            <a:srgbClr val="FBAE40"/>
          </p15:clr>
        </p15:guide>
        <p15:guide id="2" orient="horz" pos="624" userDrawn="1">
          <p15:clr>
            <a:srgbClr val="FBAE40"/>
          </p15:clr>
        </p15:guide>
        <p15:guide id="3" orient="horz" pos="1272" userDrawn="1">
          <p15:clr>
            <a:srgbClr val="9FCC3B"/>
          </p15:clr>
        </p15:guide>
        <p15:guide id="4" orient="horz" pos="1080" userDrawn="1">
          <p15:clr>
            <a:srgbClr val="FBAE40"/>
          </p15:clr>
        </p15:guide>
        <p15:guide id="5" pos="3768" userDrawn="1">
          <p15:clr>
            <a:srgbClr val="FBAE40"/>
          </p15:clr>
        </p15:guide>
        <p15:guide id="6" pos="391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5B641-AA35-4952-8BD0-57A5E6BAC6C0}"/>
              </a:ext>
            </a:extLst>
          </p:cNvPr>
          <p:cNvSpPr>
            <a:spLocks noGrp="1"/>
          </p:cNvSpPr>
          <p:nvPr>
            <p:ph type="title" hasCustomPrompt="1"/>
          </p:nvPr>
        </p:nvSpPr>
        <p:spPr/>
        <p:txBody>
          <a:bodyPr/>
          <a:lstStyle>
            <a:lvl1pPr>
              <a:defRPr/>
            </a:lvl1pPr>
          </a:lstStyle>
          <a:p>
            <a:r>
              <a:rPr lang="en-US" dirty="0"/>
              <a:t>Code layout</a:t>
            </a:r>
          </a:p>
        </p:txBody>
      </p:sp>
      <p:sp>
        <p:nvSpPr>
          <p:cNvPr id="7" name="Content Placeholder 6">
            <a:extLst>
              <a:ext uri="{FF2B5EF4-FFF2-40B4-BE49-F238E27FC236}">
                <a16:creationId xmlns:a16="http://schemas.microsoft.com/office/drawing/2014/main" id="{BBBB28F6-ED88-4F6C-98C2-239A1B8050D8}"/>
              </a:ext>
            </a:extLst>
          </p:cNvPr>
          <p:cNvSpPr>
            <a:spLocks noGrp="1"/>
          </p:cNvSpPr>
          <p:nvPr>
            <p:ph sz="quarter" idx="10" hasCustomPrompt="1"/>
          </p:nvPr>
        </p:nvSpPr>
        <p:spPr>
          <a:xfrm>
            <a:off x="304800" y="1485900"/>
            <a:ext cx="11582400" cy="1646605"/>
          </a:xfrm>
        </p:spPr>
        <p:txBody>
          <a:bodyPr/>
          <a:lstStyle>
            <a:lvl1pPr marL="0" indent="0">
              <a:spcAft>
                <a:spcPts val="600"/>
              </a:spcAft>
              <a:buNone/>
              <a:defRPr sz="1800">
                <a:latin typeface="Lucida Console" panose="020B0609040504020204" pitchFamily="49" charset="0"/>
              </a:defRPr>
            </a:lvl1pPr>
            <a:lvl2pPr marL="228600" indent="0">
              <a:spcAft>
                <a:spcPts val="600"/>
              </a:spcAft>
              <a:buNone/>
              <a:defRPr sz="1800">
                <a:latin typeface="Lucida Console" panose="020B0609040504020204" pitchFamily="49" charset="0"/>
              </a:defRPr>
            </a:lvl2pPr>
            <a:lvl3pPr marL="457200" indent="0">
              <a:spcAft>
                <a:spcPts val="600"/>
              </a:spcAft>
              <a:buNone/>
              <a:defRPr sz="1800">
                <a:latin typeface="Lucida Console" panose="020B0609040504020204" pitchFamily="49" charset="0"/>
              </a:defRPr>
            </a:lvl3pPr>
            <a:lvl4pPr marL="685800" indent="0">
              <a:spcAft>
                <a:spcPts val="600"/>
              </a:spcAft>
              <a:buNone/>
              <a:defRPr sz="1800">
                <a:latin typeface="Lucida Console" panose="020B0609040504020204" pitchFamily="49" charset="0"/>
              </a:defRPr>
            </a:lvl4pPr>
            <a:lvl5pPr marL="914400" indent="0">
              <a:spcAft>
                <a:spcPts val="600"/>
              </a:spcAft>
              <a:buNone/>
              <a:defRPr sz="1800">
                <a:latin typeface="Lucida Console" panose="020B0609040504020204" pitchFamily="49" charset="0"/>
              </a:defRPr>
            </a:lvl5pPr>
          </a:lstStyle>
          <a:p>
            <a:pPr lvl="0"/>
            <a:r>
              <a:rPr lang="en-US" dirty="0"/>
              <a:t>Type or paste plain-text code here, or click icon to add image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54873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E4CB04F-C9B8-4D74-A55A-0AC876E8A9C3}"/>
              </a:ext>
            </a:extLst>
          </p:cNvPr>
          <p:cNvSpPr>
            <a:spLocks noGrp="1"/>
          </p:cNvSpPr>
          <p:nvPr>
            <p:ph type="title" hasCustomPrompt="1"/>
          </p:nvPr>
        </p:nvSpPr>
        <p:spPr>
          <a:xfrm>
            <a:off x="313489" y="1990726"/>
            <a:ext cx="8274329" cy="1865508"/>
          </a:xfrm>
        </p:spPr>
        <p:txBody>
          <a:bodyPr tIns="146304" bIns="146304"/>
          <a:lstStyle>
            <a:lvl1pPr>
              <a:defRPr sz="4400"/>
            </a:lvl1pPr>
          </a:lstStyle>
          <a:p>
            <a:r>
              <a:rPr lang="en-US" dirty="0"/>
              <a:t>Enter session title</a:t>
            </a:r>
          </a:p>
        </p:txBody>
      </p:sp>
      <p:sp>
        <p:nvSpPr>
          <p:cNvPr id="12" name="Text Placeholder 11">
            <a:extLst>
              <a:ext uri="{FF2B5EF4-FFF2-40B4-BE49-F238E27FC236}">
                <a16:creationId xmlns:a16="http://schemas.microsoft.com/office/drawing/2014/main" id="{F1C6DF77-859A-4968-8301-C7FA52E8E0A2}"/>
              </a:ext>
            </a:extLst>
          </p:cNvPr>
          <p:cNvSpPr>
            <a:spLocks noGrp="1"/>
          </p:cNvSpPr>
          <p:nvPr>
            <p:ph type="body" sz="quarter" idx="10" hasCustomPrompt="1"/>
          </p:nvPr>
        </p:nvSpPr>
        <p:spPr>
          <a:xfrm>
            <a:off x="313489" y="4518540"/>
            <a:ext cx="3702329" cy="369332"/>
          </a:xfrm>
        </p:spPr>
        <p:txBody>
          <a:bodyPr/>
          <a:lstStyle>
            <a:lvl1pPr marL="0" indent="0">
              <a:buNone/>
              <a:defRPr sz="2000" b="1" cap="none" spc="0" baseline="0"/>
            </a:lvl1pPr>
          </a:lstStyle>
          <a:p>
            <a:pPr lvl="0"/>
            <a:r>
              <a:rPr lang="en-US" dirty="0"/>
              <a:t>Speaker name</a:t>
            </a:r>
          </a:p>
        </p:txBody>
      </p:sp>
      <p:sp>
        <p:nvSpPr>
          <p:cNvPr id="14" name="Text Placeholder 13">
            <a:extLst>
              <a:ext uri="{FF2B5EF4-FFF2-40B4-BE49-F238E27FC236}">
                <a16:creationId xmlns:a16="http://schemas.microsoft.com/office/drawing/2014/main" id="{1D8DDED4-39D2-4F36-B877-72364957F970}"/>
              </a:ext>
            </a:extLst>
          </p:cNvPr>
          <p:cNvSpPr>
            <a:spLocks noGrp="1"/>
          </p:cNvSpPr>
          <p:nvPr>
            <p:ph type="body" sz="quarter" idx="11" hasCustomPrompt="1"/>
          </p:nvPr>
        </p:nvSpPr>
        <p:spPr>
          <a:xfrm>
            <a:off x="313488" y="1492893"/>
            <a:ext cx="8274329" cy="258532"/>
          </a:xfrm>
        </p:spPr>
        <p:txBody>
          <a:bodyPr/>
          <a:lstStyle>
            <a:lvl1pPr marL="0" indent="0">
              <a:buNone/>
              <a:defRPr sz="1200" b="1" cap="all" spc="300" baseline="0">
                <a:solidFill>
                  <a:schemeClr val="accent3"/>
                </a:solidFill>
                <a:latin typeface="Amazon Ember Mono" panose="020B0509020204020204" pitchFamily="49" charset="0"/>
                <a:ea typeface="Amazon Ember Mono" panose="020B0509020204020204" pitchFamily="49" charset="0"/>
                <a:cs typeface="Amazon Ember Mono" panose="020B0509020204020204" pitchFamily="49" charset="0"/>
              </a:defRPr>
            </a:lvl1pPr>
            <a:lvl2pPr marL="228600" indent="0">
              <a:buNone/>
              <a:defRPr/>
            </a:lvl2pPr>
            <a:lvl3pPr marL="457200" indent="0">
              <a:buNone/>
              <a:defRPr/>
            </a:lvl3pPr>
            <a:lvl4pPr marL="685800" indent="0">
              <a:buNone/>
              <a:defRPr/>
            </a:lvl4pPr>
            <a:lvl5pPr marL="685800" indent="0">
              <a:buNone/>
              <a:defRPr/>
            </a:lvl5pPr>
          </a:lstStyle>
          <a:p>
            <a:pPr lvl="0"/>
            <a:r>
              <a:rPr lang="en-US" dirty="0"/>
              <a:t>Enter session ID or eyebrow text</a:t>
            </a:r>
          </a:p>
        </p:txBody>
      </p:sp>
      <p:sp>
        <p:nvSpPr>
          <p:cNvPr id="16" name="Text Placeholder 15">
            <a:extLst>
              <a:ext uri="{FF2B5EF4-FFF2-40B4-BE49-F238E27FC236}">
                <a16:creationId xmlns:a16="http://schemas.microsoft.com/office/drawing/2014/main" id="{069FE2D1-0188-4BD9-97B7-CA795447E4F4}"/>
              </a:ext>
            </a:extLst>
          </p:cNvPr>
          <p:cNvSpPr>
            <a:spLocks noGrp="1"/>
          </p:cNvSpPr>
          <p:nvPr>
            <p:ph type="body" sz="quarter" idx="12" hasCustomPrompt="1"/>
          </p:nvPr>
        </p:nvSpPr>
        <p:spPr>
          <a:xfrm>
            <a:off x="313489" y="4892602"/>
            <a:ext cx="3702329" cy="757130"/>
          </a:xfrm>
        </p:spPr>
        <p:txBody>
          <a:bodyPr/>
          <a:lstStyle>
            <a:lvl1pPr marL="0" indent="0">
              <a:spcAft>
                <a:spcPts val="300"/>
              </a:spcAft>
              <a:buNone/>
              <a:defRPr sz="1600"/>
            </a:lvl1pPr>
            <a:lvl2pPr marL="228600" indent="0">
              <a:buNone/>
              <a:defRPr/>
            </a:lvl2pPr>
            <a:lvl3pPr marL="457200" indent="0">
              <a:buNone/>
              <a:defRPr/>
            </a:lvl3pPr>
            <a:lvl4pPr marL="685800" indent="0">
              <a:buNone/>
              <a:defRPr/>
            </a:lvl4pPr>
            <a:lvl5pPr marL="685800" indent="0">
              <a:buNone/>
              <a:defRPr/>
            </a:lvl5pPr>
          </a:lstStyle>
          <a:p>
            <a:pPr lvl="0"/>
            <a:r>
              <a:rPr lang="en-US" dirty="0"/>
              <a:t>(pronouns)</a:t>
            </a:r>
            <a:br>
              <a:rPr lang="en-US" dirty="0"/>
            </a:br>
            <a:r>
              <a:rPr lang="en-US" dirty="0"/>
              <a:t>Job title</a:t>
            </a:r>
            <a:br>
              <a:rPr lang="en-US" dirty="0"/>
            </a:br>
            <a:r>
              <a:rPr lang="en-US" dirty="0"/>
              <a:t>Company</a:t>
            </a:r>
          </a:p>
        </p:txBody>
      </p:sp>
      <p:sp>
        <p:nvSpPr>
          <p:cNvPr id="18" name="TextBox 3">
            <a:extLst>
              <a:ext uri="{FF2B5EF4-FFF2-40B4-BE49-F238E27FC236}">
                <a16:creationId xmlns:a16="http://schemas.microsoft.com/office/drawing/2014/main" id="{D1C9C65D-B186-4365-83A2-B59B7AA4B217}"/>
              </a:ext>
            </a:extLst>
          </p:cNvPr>
          <p:cNvSpPr txBox="1">
            <a:spLocks noChangeArrowheads="1"/>
          </p:cNvSpPr>
          <p:nvPr userDrawn="1"/>
        </p:nvSpPr>
        <p:spPr bwMode="white">
          <a:xfrm>
            <a:off x="304800" y="64768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mn-lt"/>
                <a:ea typeface="Amazon Ember" charset="0"/>
                <a:cs typeface="Amazon Ember" charset="0"/>
              </a:rPr>
              <a:t>© 2024, Amazon Web Services, Inc. or its affiliates. All rights reserved.</a:t>
            </a:r>
          </a:p>
        </p:txBody>
      </p:sp>
      <p:pic>
        <p:nvPicPr>
          <p:cNvPr id="9" name="Picture 8">
            <a:extLst>
              <a:ext uri="{FF2B5EF4-FFF2-40B4-BE49-F238E27FC236}">
                <a16:creationId xmlns:a16="http://schemas.microsoft.com/office/drawing/2014/main" id="{F41B0127-35AC-4929-BADB-FB217C364B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178" y="301329"/>
            <a:ext cx="3265735" cy="672357"/>
          </a:xfrm>
          <a:prstGeom prst="rect">
            <a:avLst/>
          </a:prstGeom>
        </p:spPr>
      </p:pic>
    </p:spTree>
    <p:extLst>
      <p:ext uri="{BB962C8B-B14F-4D97-AF65-F5344CB8AC3E}">
        <p14:creationId xmlns:p14="http://schemas.microsoft.com/office/powerpoint/2010/main" val="236336833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32" userDrawn="1">
          <p15:clr>
            <a:srgbClr val="FBAE40"/>
          </p15:clr>
        </p15:guide>
        <p15:guide id="2" pos="216" userDrawn="1">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Code -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7FE80-980F-4BC9-94C9-A90DD04139E5}"/>
              </a:ext>
            </a:extLst>
          </p:cNvPr>
          <p:cNvSpPr>
            <a:spLocks noGrp="1"/>
          </p:cNvSpPr>
          <p:nvPr>
            <p:ph type="title" hasCustomPrompt="1"/>
          </p:nvPr>
        </p:nvSpPr>
        <p:spPr/>
        <p:txBody>
          <a:bodyPr/>
          <a:lstStyle>
            <a:lvl1pPr>
              <a:defRPr/>
            </a:lvl1pPr>
          </a:lstStyle>
          <a:p>
            <a:r>
              <a:rPr lang="en-US" dirty="0"/>
              <a:t>Code layout, two columns</a:t>
            </a:r>
          </a:p>
        </p:txBody>
      </p:sp>
      <p:sp>
        <p:nvSpPr>
          <p:cNvPr id="3" name="Content Placeholder 2">
            <a:extLst>
              <a:ext uri="{FF2B5EF4-FFF2-40B4-BE49-F238E27FC236}">
                <a16:creationId xmlns:a16="http://schemas.microsoft.com/office/drawing/2014/main" id="{A62328A3-F00F-4DC0-B02A-392A2AB97F8A}"/>
              </a:ext>
            </a:extLst>
          </p:cNvPr>
          <p:cNvSpPr>
            <a:spLocks noGrp="1"/>
          </p:cNvSpPr>
          <p:nvPr>
            <p:ph sz="half" idx="1" hasCustomPrompt="1"/>
          </p:nvPr>
        </p:nvSpPr>
        <p:spPr>
          <a:xfrm>
            <a:off x="304800" y="1485900"/>
            <a:ext cx="5676900" cy="1646605"/>
          </a:xfrm>
        </p:spPr>
        <p:txBody>
          <a:bodyPr/>
          <a:lstStyle>
            <a:lvl1pPr marL="0" indent="0">
              <a:spcAft>
                <a:spcPts val="600"/>
              </a:spcAft>
              <a:buNone/>
              <a:defRPr sz="1800">
                <a:latin typeface="Lucida Console" panose="020B0609040504020204" pitchFamily="49" charset="0"/>
              </a:defRPr>
            </a:lvl1pPr>
            <a:lvl2pPr marL="228600" indent="0">
              <a:spcAft>
                <a:spcPts val="600"/>
              </a:spcAft>
              <a:buNone/>
              <a:defRPr sz="1800">
                <a:latin typeface="Lucida Console" panose="020B0609040504020204" pitchFamily="49" charset="0"/>
              </a:defRPr>
            </a:lvl2pPr>
            <a:lvl3pPr marL="457200" indent="0">
              <a:spcAft>
                <a:spcPts val="600"/>
              </a:spcAft>
              <a:buNone/>
              <a:defRPr sz="1800">
                <a:latin typeface="Lucida Console" panose="020B0609040504020204" pitchFamily="49" charset="0"/>
              </a:defRPr>
            </a:lvl3pPr>
            <a:lvl4pPr marL="685800" indent="0">
              <a:spcAft>
                <a:spcPts val="600"/>
              </a:spcAft>
              <a:buNone/>
              <a:defRPr sz="1800">
                <a:latin typeface="Lucida Console" panose="020B0609040504020204" pitchFamily="49" charset="0"/>
              </a:defRPr>
            </a:lvl4pPr>
            <a:lvl5pPr marL="914400" indent="0">
              <a:spcAft>
                <a:spcPts val="600"/>
              </a:spcAft>
              <a:buNone/>
              <a:defRPr sz="1800">
                <a:latin typeface="Lucida Console" panose="020B0609040504020204" pitchFamily="49" charset="0"/>
              </a:defRPr>
            </a:lvl5pPr>
          </a:lstStyle>
          <a:p>
            <a:pPr lvl="0"/>
            <a:r>
              <a:rPr lang="en-US" dirty="0"/>
              <a:t>Enter slide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2E00FB0-23B9-4CB2-8C87-2533F333654B}"/>
              </a:ext>
            </a:extLst>
          </p:cNvPr>
          <p:cNvSpPr>
            <a:spLocks noGrp="1"/>
          </p:cNvSpPr>
          <p:nvPr>
            <p:ph sz="half" idx="2" hasCustomPrompt="1"/>
          </p:nvPr>
        </p:nvSpPr>
        <p:spPr>
          <a:xfrm>
            <a:off x="6210300" y="1485900"/>
            <a:ext cx="5676900" cy="1646605"/>
          </a:xfrm>
        </p:spPr>
        <p:txBody>
          <a:bodyPr/>
          <a:lstStyle>
            <a:lvl1pPr marL="0" indent="0">
              <a:spcAft>
                <a:spcPts val="600"/>
              </a:spcAft>
              <a:buNone/>
              <a:defRPr sz="1800">
                <a:latin typeface="Lucida Console" panose="020B0609040504020204" pitchFamily="49" charset="0"/>
              </a:defRPr>
            </a:lvl1pPr>
            <a:lvl2pPr marL="228600" indent="0">
              <a:spcAft>
                <a:spcPts val="600"/>
              </a:spcAft>
              <a:buNone/>
              <a:defRPr sz="1800">
                <a:latin typeface="Lucida Console" panose="020B0609040504020204" pitchFamily="49" charset="0"/>
              </a:defRPr>
            </a:lvl2pPr>
            <a:lvl3pPr marL="457200" indent="0">
              <a:spcAft>
                <a:spcPts val="600"/>
              </a:spcAft>
              <a:buNone/>
              <a:defRPr sz="1800">
                <a:latin typeface="Lucida Console" panose="020B0609040504020204" pitchFamily="49" charset="0"/>
              </a:defRPr>
            </a:lvl3pPr>
            <a:lvl4pPr marL="685800" indent="0">
              <a:spcAft>
                <a:spcPts val="600"/>
              </a:spcAft>
              <a:buNone/>
              <a:defRPr sz="1800">
                <a:latin typeface="Lucida Console" panose="020B0609040504020204" pitchFamily="49" charset="0"/>
              </a:defRPr>
            </a:lvl4pPr>
            <a:lvl5pPr marL="914400" indent="0">
              <a:spcAft>
                <a:spcPts val="600"/>
              </a:spcAft>
              <a:buNone/>
              <a:defRPr sz="1800">
                <a:latin typeface="Lucida Console" panose="020B0609040504020204" pitchFamily="49" charset="0"/>
              </a:defRPr>
            </a:lvl5pPr>
          </a:lstStyle>
          <a:p>
            <a:pPr lvl="0"/>
            <a:r>
              <a:rPr lang="en-US" dirty="0"/>
              <a:t>Enter slide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635861"/>
      </p:ext>
    </p:extLst>
  </p:cSld>
  <p:clrMapOvr>
    <a:masterClrMapping/>
  </p:clrMapOvr>
  <p:transition>
    <p:fade/>
  </p:transition>
  <p:extLst>
    <p:ext uri="{DCECCB84-F9BA-43D5-87BE-67443E8EF086}">
      <p15:sldGuideLst xmlns:p15="http://schemas.microsoft.com/office/powerpoint/2012/main">
        <p15:guide id="1" pos="3768" userDrawn="1">
          <p15:clr>
            <a:srgbClr val="FBAE40"/>
          </p15:clr>
        </p15:guide>
        <p15:guide id="2" pos="391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3FD98FF-ABC0-4EB8-A580-68F09E27D900}"/>
              </a:ext>
            </a:extLst>
          </p:cNvPr>
          <p:cNvSpPr>
            <a:spLocks noGrp="1"/>
          </p:cNvSpPr>
          <p:nvPr>
            <p:ph type="title" hasCustomPrompt="1"/>
          </p:nvPr>
        </p:nvSpPr>
        <p:spPr>
          <a:xfrm>
            <a:off x="1143000" y="1485900"/>
            <a:ext cx="8189914" cy="2567077"/>
          </a:xfrm>
        </p:spPr>
        <p:txBody>
          <a:bodyPr/>
          <a:lstStyle>
            <a:lvl1pPr>
              <a:defRPr sz="4400"/>
            </a:lvl1pPr>
          </a:lstStyle>
          <a:p>
            <a:r>
              <a:rPr lang="en-US" dirty="0"/>
              <a:t>Enter quote here. Omit quote marks on the text.</a:t>
            </a:r>
          </a:p>
        </p:txBody>
      </p:sp>
      <p:sp>
        <p:nvSpPr>
          <p:cNvPr id="18" name="Text Placeholder 8">
            <a:extLst>
              <a:ext uri="{FF2B5EF4-FFF2-40B4-BE49-F238E27FC236}">
                <a16:creationId xmlns:a16="http://schemas.microsoft.com/office/drawing/2014/main" id="{7CCCE123-D092-4CF2-ABF4-F8BECE439EB9}"/>
              </a:ext>
            </a:extLst>
          </p:cNvPr>
          <p:cNvSpPr>
            <a:spLocks noGrp="1"/>
          </p:cNvSpPr>
          <p:nvPr>
            <p:ph type="body" sz="quarter" idx="14" hasCustomPrompt="1"/>
          </p:nvPr>
        </p:nvSpPr>
        <p:spPr>
          <a:xfrm>
            <a:off x="1143000" y="4610100"/>
            <a:ext cx="8191500" cy="424732"/>
          </a:xfrm>
        </p:spPr>
        <p:txBody>
          <a:bodyPr/>
          <a:lstStyle>
            <a:lvl1pPr marL="0" indent="0">
              <a:buNone/>
              <a:defRPr sz="2400" b="1"/>
            </a:lvl1pPr>
          </a:lstStyle>
          <a:p>
            <a:pPr lvl="0"/>
            <a:r>
              <a:rPr lang="en-US" dirty="0"/>
              <a:t>Enter quoted person’s name</a:t>
            </a:r>
          </a:p>
        </p:txBody>
      </p:sp>
      <p:sp>
        <p:nvSpPr>
          <p:cNvPr id="19" name="Text Placeholder 10">
            <a:extLst>
              <a:ext uri="{FF2B5EF4-FFF2-40B4-BE49-F238E27FC236}">
                <a16:creationId xmlns:a16="http://schemas.microsoft.com/office/drawing/2014/main" id="{EA82EA81-9BA4-4018-B412-3B32DF1553FC}"/>
              </a:ext>
            </a:extLst>
          </p:cNvPr>
          <p:cNvSpPr>
            <a:spLocks noGrp="1"/>
          </p:cNvSpPr>
          <p:nvPr>
            <p:ph type="body" sz="quarter" idx="15" hasCustomPrompt="1"/>
          </p:nvPr>
        </p:nvSpPr>
        <p:spPr>
          <a:xfrm>
            <a:off x="1143000" y="5045137"/>
            <a:ext cx="8176986" cy="369332"/>
          </a:xfrm>
        </p:spPr>
        <p:txBody>
          <a:bodyPr/>
          <a:lstStyle>
            <a:lvl1pPr marL="0" indent="0">
              <a:buNone/>
              <a:defRPr sz="2000"/>
            </a:lvl1pPr>
          </a:lstStyle>
          <a:p>
            <a:pPr lvl="0"/>
            <a:r>
              <a:rPr lang="en-US" dirty="0"/>
              <a:t>Enter quoted person’s affiliation</a:t>
            </a:r>
          </a:p>
        </p:txBody>
      </p:sp>
      <p:pic>
        <p:nvPicPr>
          <p:cNvPr id="8" name="Picture 7">
            <a:extLst>
              <a:ext uri="{FF2B5EF4-FFF2-40B4-BE49-F238E27FC236}">
                <a16:creationId xmlns:a16="http://schemas.microsoft.com/office/drawing/2014/main" id="{1B7617DE-59E9-45B8-964F-0FA1164B23B3}"/>
              </a:ext>
            </a:extLst>
          </p:cNvPr>
          <p:cNvPicPr>
            <a:picLocks noChangeAspect="1"/>
          </p:cNvPicPr>
          <p:nvPr userDrawn="1"/>
        </p:nvPicPr>
        <p:blipFill rotWithShape="1">
          <a:blip r:embed="rId3"/>
          <a:srcRect l="35756" t="25000" r="36014" b="58111"/>
          <a:stretch/>
        </p:blipFill>
        <p:spPr>
          <a:xfrm>
            <a:off x="284048" y="897732"/>
            <a:ext cx="868478" cy="616747"/>
          </a:xfrm>
          <a:prstGeom prst="rect">
            <a:avLst/>
          </a:prstGeom>
        </p:spPr>
      </p:pic>
    </p:spTree>
    <p:extLst>
      <p:ext uri="{BB962C8B-B14F-4D97-AF65-F5344CB8AC3E}">
        <p14:creationId xmlns:p14="http://schemas.microsoft.com/office/powerpoint/2010/main" val="372509639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720" userDrawn="1">
          <p15:clr>
            <a:srgbClr val="FBAE40"/>
          </p15:clr>
        </p15:guide>
        <p15:guide id="2" pos="5880" userDrawn="1">
          <p15:clr>
            <a:srgbClr val="FBAE40"/>
          </p15:clr>
        </p15:guide>
        <p15:guide id="3" orient="horz" pos="290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D0138-670A-478D-BCC5-48A85ECF1D46}"/>
              </a:ext>
            </a:extLst>
          </p:cNvPr>
          <p:cNvSpPr>
            <a:spLocks noGrp="1"/>
          </p:cNvSpPr>
          <p:nvPr>
            <p:ph type="title" hasCustomPrompt="1"/>
          </p:nvPr>
        </p:nvSpPr>
        <p:spPr>
          <a:xfrm>
            <a:off x="304800" y="2707821"/>
            <a:ext cx="8191500" cy="1442355"/>
          </a:xfrm>
        </p:spPr>
        <p:txBody>
          <a:bodyPr anchor="ctr"/>
          <a:lstStyle>
            <a:lvl1pPr>
              <a:defRPr sz="4400"/>
            </a:lvl1pPr>
          </a:lstStyle>
          <a:p>
            <a:r>
              <a:rPr lang="en-US" dirty="0"/>
              <a:t>Section divider – </a:t>
            </a:r>
            <a:br>
              <a:rPr lang="en-US" dirty="0"/>
            </a:br>
            <a:r>
              <a:rPr lang="en-US" dirty="0"/>
              <a:t>Enter section name here</a:t>
            </a:r>
          </a:p>
        </p:txBody>
      </p:sp>
    </p:spTree>
    <p:extLst>
      <p:ext uri="{BB962C8B-B14F-4D97-AF65-F5344CB8AC3E}">
        <p14:creationId xmlns:p14="http://schemas.microsoft.com/office/powerpoint/2010/main" val="139551705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02268E66-E2A6-42E7-9D25-CF980511A875}"/>
              </a:ext>
            </a:extLst>
          </p:cNvPr>
          <p:cNvSpPr>
            <a:spLocks noGrp="1"/>
          </p:cNvSpPr>
          <p:nvPr>
            <p:ph type="media" sz="quarter" idx="10" hasCustomPrompt="1"/>
          </p:nvPr>
        </p:nvSpPr>
        <p:spPr>
          <a:xfrm>
            <a:off x="0" y="0"/>
            <a:ext cx="12192000" cy="6858000"/>
          </a:xfrm>
        </p:spPr>
        <p:txBody>
          <a:bodyPr anchor="ctr">
            <a:noAutofit/>
          </a:bodyPr>
          <a:lstStyle>
            <a:lvl1pPr marL="800100" indent="0">
              <a:buNone/>
              <a:defRPr/>
            </a:lvl1pPr>
          </a:lstStyle>
          <a:p>
            <a:r>
              <a:rPr lang="en-US" dirty="0"/>
              <a:t>Click icon to add video</a:t>
            </a:r>
          </a:p>
        </p:txBody>
      </p:sp>
      <p:pic>
        <p:nvPicPr>
          <p:cNvPr id="9" name="Picture 8">
            <a:extLst>
              <a:ext uri="{FF2B5EF4-FFF2-40B4-BE49-F238E27FC236}">
                <a16:creationId xmlns:a16="http://schemas.microsoft.com/office/drawing/2014/main" id="{87282940-4CB7-443C-9F56-FCA13ED56924}"/>
              </a:ext>
            </a:extLst>
          </p:cNvPr>
          <p:cNvPicPr>
            <a:picLocks noChangeAspect="1"/>
          </p:cNvPicPr>
          <p:nvPr userDrawn="1"/>
        </p:nvPicPr>
        <p:blipFill>
          <a:blip r:embed="rId2"/>
          <a:stretch>
            <a:fillRect/>
          </a:stretch>
        </p:blipFill>
        <p:spPr>
          <a:xfrm>
            <a:off x="4994672" y="2327672"/>
            <a:ext cx="2202656" cy="2202656"/>
          </a:xfrm>
          <a:prstGeom prst="rect">
            <a:avLst/>
          </a:prstGeom>
        </p:spPr>
      </p:pic>
      <p:sp>
        <p:nvSpPr>
          <p:cNvPr id="3" name="Title 2">
            <a:extLst>
              <a:ext uri="{FF2B5EF4-FFF2-40B4-BE49-F238E27FC236}">
                <a16:creationId xmlns:a16="http://schemas.microsoft.com/office/drawing/2014/main" id="{33CFD226-D826-41A8-94B2-5E84F7FD8BFB}"/>
              </a:ext>
            </a:extLst>
          </p:cNvPr>
          <p:cNvSpPr>
            <a:spLocks noGrp="1"/>
          </p:cNvSpPr>
          <p:nvPr>
            <p:ph type="title" hasCustomPrompt="1"/>
          </p:nvPr>
        </p:nvSpPr>
        <p:spPr>
          <a:xfrm>
            <a:off x="0" y="-647700"/>
            <a:ext cx="12192000" cy="638175"/>
          </a:xfrm>
        </p:spPr>
        <p:txBody>
          <a:bodyPr/>
          <a:lstStyle>
            <a:lvl1pPr>
              <a:defRPr sz="3600">
                <a:solidFill>
                  <a:schemeClr val="bg1">
                    <a:lumMod val="65000"/>
                    <a:lumOff val="35000"/>
                  </a:schemeClr>
                </a:solidFill>
              </a:defRPr>
            </a:lvl1pPr>
          </a:lstStyle>
          <a:p>
            <a:r>
              <a:rPr lang="en-US" dirty="0"/>
              <a:t>Video layout (enter descriptive title here for accessibility)</a:t>
            </a:r>
          </a:p>
        </p:txBody>
      </p:sp>
    </p:spTree>
    <p:extLst>
      <p:ext uri="{BB962C8B-B14F-4D97-AF65-F5344CB8AC3E}">
        <p14:creationId xmlns:p14="http://schemas.microsoft.com/office/powerpoint/2010/main" val="307506048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10167-6731-422B-AAF3-3DCD022FDA3A}"/>
              </a:ext>
            </a:extLst>
          </p:cNvPr>
          <p:cNvSpPr>
            <a:spLocks noGrp="1"/>
          </p:cNvSpPr>
          <p:nvPr>
            <p:ph type="title" hasCustomPrompt="1"/>
          </p:nvPr>
        </p:nvSpPr>
        <p:spPr>
          <a:xfrm>
            <a:off x="304800" y="304800"/>
            <a:ext cx="11582400" cy="638175"/>
          </a:xfrm>
        </p:spPr>
        <p:txBody>
          <a:bodyPr/>
          <a:lstStyle>
            <a:lvl1pPr>
              <a:defRPr/>
            </a:lvl1pPr>
          </a:lstStyle>
          <a:p>
            <a:r>
              <a:rPr lang="en-US" dirty="0"/>
              <a:t>Comparison layout</a:t>
            </a:r>
          </a:p>
        </p:txBody>
      </p:sp>
      <p:sp>
        <p:nvSpPr>
          <p:cNvPr id="3" name="Text Placeholder 2">
            <a:extLst>
              <a:ext uri="{FF2B5EF4-FFF2-40B4-BE49-F238E27FC236}">
                <a16:creationId xmlns:a16="http://schemas.microsoft.com/office/drawing/2014/main" id="{4447F764-8D3D-4D65-9DEE-EB4D76A91939}"/>
              </a:ext>
            </a:extLst>
          </p:cNvPr>
          <p:cNvSpPr>
            <a:spLocks noGrp="1"/>
          </p:cNvSpPr>
          <p:nvPr>
            <p:ph type="body" idx="1" hasCustomPrompt="1"/>
          </p:nvPr>
        </p:nvSpPr>
        <p:spPr>
          <a:xfrm>
            <a:off x="304800" y="1496306"/>
            <a:ext cx="5676897" cy="480131"/>
          </a:xfrm>
        </p:spPr>
        <p:txBody>
          <a:bodyPr anchor="b"/>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a:t>
            </a:r>
          </a:p>
        </p:txBody>
      </p:sp>
      <p:sp>
        <p:nvSpPr>
          <p:cNvPr id="4" name="Content Placeholder 3">
            <a:extLst>
              <a:ext uri="{FF2B5EF4-FFF2-40B4-BE49-F238E27FC236}">
                <a16:creationId xmlns:a16="http://schemas.microsoft.com/office/drawing/2014/main" id="{1FFD69C2-FBB8-4670-938B-F05693537C12}"/>
              </a:ext>
            </a:extLst>
          </p:cNvPr>
          <p:cNvSpPr>
            <a:spLocks noGrp="1"/>
          </p:cNvSpPr>
          <p:nvPr>
            <p:ph sz="half" idx="2" hasCustomPrompt="1"/>
          </p:nvPr>
        </p:nvSpPr>
        <p:spPr>
          <a:xfrm>
            <a:off x="304800" y="1989137"/>
            <a:ext cx="5676897" cy="1855893"/>
          </a:xfrm>
        </p:spPr>
        <p:txBody>
          <a:bodyPr/>
          <a:lstStyle>
            <a:lvl1pPr marL="0" indent="0">
              <a:buNone/>
              <a:defRPr sz="2400"/>
            </a:lvl1pPr>
            <a:lvl2pPr marL="228600" indent="0">
              <a:buNone/>
              <a:defRPr sz="2000"/>
            </a:lvl2pPr>
            <a:lvl3pPr marL="457200" indent="0">
              <a:buNone/>
              <a:defRPr sz="1800"/>
            </a:lvl3pPr>
            <a:lvl4pPr marL="685800" indent="0">
              <a:buNone/>
              <a:defRPr sz="1600"/>
            </a:lvl4pPr>
            <a:lvl5pPr marL="685800" indent="0">
              <a:buNone/>
              <a:defRPr sz="1600"/>
            </a:lvl5pPr>
          </a:lstStyle>
          <a:p>
            <a:pPr lvl="0"/>
            <a:r>
              <a:rPr lang="en-US" dirty="0"/>
              <a:t>Enter slide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122A0D-CA84-4D80-B7CB-26EC3C0607BA}"/>
              </a:ext>
            </a:extLst>
          </p:cNvPr>
          <p:cNvSpPr>
            <a:spLocks noGrp="1"/>
          </p:cNvSpPr>
          <p:nvPr>
            <p:ph type="body" sz="quarter" idx="3" hasCustomPrompt="1"/>
          </p:nvPr>
        </p:nvSpPr>
        <p:spPr>
          <a:xfrm>
            <a:off x="6210303" y="1496306"/>
            <a:ext cx="5676897" cy="480131"/>
          </a:xfrm>
        </p:spPr>
        <p:txBody>
          <a:bodyPr anchor="b"/>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a:t>
            </a:r>
          </a:p>
        </p:txBody>
      </p:sp>
      <p:sp>
        <p:nvSpPr>
          <p:cNvPr id="6" name="Content Placeholder 5">
            <a:extLst>
              <a:ext uri="{FF2B5EF4-FFF2-40B4-BE49-F238E27FC236}">
                <a16:creationId xmlns:a16="http://schemas.microsoft.com/office/drawing/2014/main" id="{7521A746-02E0-4C53-AAE0-D0AE61EBDA6B}"/>
              </a:ext>
            </a:extLst>
          </p:cNvPr>
          <p:cNvSpPr>
            <a:spLocks noGrp="1"/>
          </p:cNvSpPr>
          <p:nvPr>
            <p:ph sz="quarter" idx="4" hasCustomPrompt="1"/>
          </p:nvPr>
        </p:nvSpPr>
        <p:spPr>
          <a:xfrm>
            <a:off x="6210303" y="1989137"/>
            <a:ext cx="5676896" cy="1855893"/>
          </a:xfrm>
        </p:spPr>
        <p:txBody>
          <a:bodyPr/>
          <a:lstStyle>
            <a:lvl1pPr marL="0" indent="0">
              <a:buNone/>
              <a:defRPr sz="2400"/>
            </a:lvl1pPr>
            <a:lvl2pPr marL="228600" indent="0">
              <a:buNone/>
              <a:defRPr sz="2000"/>
            </a:lvl2pPr>
            <a:lvl3pPr marL="457200" indent="0">
              <a:buNone/>
              <a:defRPr sz="1800"/>
            </a:lvl3pPr>
            <a:lvl4pPr marL="685800" indent="0">
              <a:buNone/>
              <a:defRPr sz="1600"/>
            </a:lvl4pPr>
            <a:lvl5pPr marL="685800" indent="0">
              <a:buNone/>
              <a:defRPr sz="1600"/>
            </a:lvl5pPr>
          </a:lstStyle>
          <a:p>
            <a:pPr lvl="0"/>
            <a:r>
              <a:rPr lang="en-US" dirty="0"/>
              <a:t>Enter slide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3097213"/>
      </p:ext>
    </p:extLst>
  </p:cSld>
  <p:clrMapOvr>
    <a:masterClrMapping/>
  </p:clrMapOvr>
  <p:transition>
    <p:fade/>
  </p:transition>
  <p:extLst>
    <p:ext uri="{DCECCB84-F9BA-43D5-87BE-67443E8EF086}">
      <p15:sldGuideLst xmlns:p15="http://schemas.microsoft.com/office/powerpoint/2012/main">
        <p15:guide id="1" pos="3768" userDrawn="1">
          <p15:clr>
            <a:srgbClr val="FBAE40"/>
          </p15:clr>
        </p15:guide>
        <p15:guide id="2" pos="391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EC130-06E7-4370-BE1F-6B09EE729241}"/>
              </a:ext>
            </a:extLst>
          </p:cNvPr>
          <p:cNvSpPr>
            <a:spLocks noGrp="1"/>
          </p:cNvSpPr>
          <p:nvPr>
            <p:ph type="title" hasCustomPrompt="1"/>
          </p:nvPr>
        </p:nvSpPr>
        <p:spPr>
          <a:xfrm>
            <a:off x="304800" y="304800"/>
            <a:ext cx="4152900" cy="1181100"/>
          </a:xfrm>
        </p:spPr>
        <p:txBody>
          <a:bodyPr anchor="t"/>
          <a:lstStyle>
            <a:lvl1pPr>
              <a:defRPr sz="4000"/>
            </a:lvl1pPr>
          </a:lstStyle>
          <a:p>
            <a:r>
              <a:rPr lang="en-US" dirty="0"/>
              <a:t>Content with caption layout</a:t>
            </a:r>
          </a:p>
        </p:txBody>
      </p:sp>
      <p:sp>
        <p:nvSpPr>
          <p:cNvPr id="3" name="Content Placeholder 2">
            <a:extLst>
              <a:ext uri="{FF2B5EF4-FFF2-40B4-BE49-F238E27FC236}">
                <a16:creationId xmlns:a16="http://schemas.microsoft.com/office/drawing/2014/main" id="{BD4425BD-017D-469D-AB54-06E3E3BCCBA6}"/>
              </a:ext>
            </a:extLst>
          </p:cNvPr>
          <p:cNvSpPr>
            <a:spLocks noGrp="1"/>
          </p:cNvSpPr>
          <p:nvPr>
            <p:ph idx="1" hasCustomPrompt="1"/>
          </p:nvPr>
        </p:nvSpPr>
        <p:spPr>
          <a:xfrm>
            <a:off x="5029200" y="304799"/>
            <a:ext cx="6858000" cy="5905501"/>
          </a:xfrm>
        </p:spPr>
        <p:txBody>
          <a:bodyPr>
            <a:noAutofit/>
          </a:bodyPr>
          <a:lstStyle>
            <a:lvl1pPr marL="0" indent="0">
              <a:buNone/>
              <a:defRPr sz="2800"/>
            </a:lvl1pPr>
            <a:lvl2pPr marL="228600" indent="0">
              <a:buNone/>
              <a:defRPr sz="2400"/>
            </a:lvl2pPr>
            <a:lvl3pPr marL="457200" indent="0">
              <a:buNone/>
              <a:defRPr sz="2000"/>
            </a:lvl3pPr>
            <a:lvl4pPr marL="685800" indent="0">
              <a:buNone/>
              <a:defRPr sz="1800"/>
            </a:lvl4pPr>
            <a:lvl5pPr marL="685800" indent="0">
              <a:buNone/>
              <a:defRPr sz="1800"/>
            </a:lvl5pPr>
            <a:lvl6pPr>
              <a:defRPr sz="2000"/>
            </a:lvl6pPr>
            <a:lvl7pPr>
              <a:defRPr sz="2000"/>
            </a:lvl7pPr>
            <a:lvl8pPr>
              <a:defRPr sz="2000"/>
            </a:lvl8pPr>
            <a:lvl9pPr>
              <a:defRPr sz="2000"/>
            </a:lvl9pPr>
          </a:lstStyle>
          <a:p>
            <a:pPr lvl="0"/>
            <a:r>
              <a:rPr lang="en-US" dirty="0"/>
              <a:t>Enter slide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24C1E26-36AF-47C4-ABA4-2D427A11BDAC}"/>
              </a:ext>
            </a:extLst>
          </p:cNvPr>
          <p:cNvSpPr>
            <a:spLocks noGrp="1"/>
          </p:cNvSpPr>
          <p:nvPr>
            <p:ph type="body" sz="half" idx="2" hasCustomPrompt="1"/>
          </p:nvPr>
        </p:nvSpPr>
        <p:spPr>
          <a:xfrm>
            <a:off x="304800" y="2181224"/>
            <a:ext cx="4152900" cy="40290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description</a:t>
            </a:r>
          </a:p>
        </p:txBody>
      </p:sp>
    </p:spTree>
    <p:extLst>
      <p:ext uri="{BB962C8B-B14F-4D97-AF65-F5344CB8AC3E}">
        <p14:creationId xmlns:p14="http://schemas.microsoft.com/office/powerpoint/2010/main" val="122336286"/>
      </p:ext>
    </p:extLst>
  </p:cSld>
  <p:clrMapOvr>
    <a:masterClrMapping/>
  </p:clrMapOvr>
  <p:transition>
    <p:fade/>
  </p:transition>
  <p:extLst>
    <p:ext uri="{DCECCB84-F9BA-43D5-87BE-67443E8EF086}">
      <p15:sldGuideLst xmlns:p15="http://schemas.microsoft.com/office/powerpoint/2012/main">
        <p15:guide id="1" pos="2808" userDrawn="1">
          <p15:clr>
            <a:srgbClr val="FBAE40"/>
          </p15:clr>
        </p15:guide>
        <p15:guide id="2" orient="horz" pos="1368" userDrawn="1">
          <p15:clr>
            <a:srgbClr val="FBAE40"/>
          </p15:clr>
        </p15:guide>
        <p15:guide id="3" pos="316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988CF-49CB-49EE-AEAE-AF86931C7892}"/>
              </a:ext>
            </a:extLst>
          </p:cNvPr>
          <p:cNvSpPr>
            <a:spLocks noGrp="1"/>
          </p:cNvSpPr>
          <p:nvPr>
            <p:ph type="title" hasCustomPrompt="1"/>
          </p:nvPr>
        </p:nvSpPr>
        <p:spPr>
          <a:xfrm>
            <a:off x="304800" y="304800"/>
            <a:ext cx="4152900" cy="1181100"/>
          </a:xfrm>
        </p:spPr>
        <p:txBody>
          <a:bodyPr anchor="t"/>
          <a:lstStyle>
            <a:lvl1pPr>
              <a:defRPr sz="4000"/>
            </a:lvl1pPr>
          </a:lstStyle>
          <a:p>
            <a:r>
              <a:rPr lang="en-US" dirty="0"/>
              <a:t>Picture with caption layout</a:t>
            </a:r>
          </a:p>
        </p:txBody>
      </p:sp>
      <p:sp>
        <p:nvSpPr>
          <p:cNvPr id="3" name="Picture Placeholder 2">
            <a:extLst>
              <a:ext uri="{FF2B5EF4-FFF2-40B4-BE49-F238E27FC236}">
                <a16:creationId xmlns:a16="http://schemas.microsoft.com/office/drawing/2014/main" id="{C4FCFB70-4D2B-4A5F-B5F1-1904D4D48BFB}"/>
              </a:ext>
            </a:extLst>
          </p:cNvPr>
          <p:cNvSpPr>
            <a:spLocks noGrp="1"/>
          </p:cNvSpPr>
          <p:nvPr>
            <p:ph type="pic" idx="1" hasCustomPrompt="1"/>
          </p:nvPr>
        </p:nvSpPr>
        <p:spPr>
          <a:xfrm>
            <a:off x="5029200" y="304799"/>
            <a:ext cx="6858000" cy="5905501"/>
          </a:xfrm>
        </p:spPr>
        <p:txBody>
          <a:bodyPr anchor="ctr">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image</a:t>
            </a:r>
            <a:br>
              <a:rPr lang="en-US" dirty="0"/>
            </a:br>
            <a:br>
              <a:rPr lang="en-US" dirty="0"/>
            </a:br>
            <a:endParaRPr lang="en-US" dirty="0"/>
          </a:p>
        </p:txBody>
      </p:sp>
      <p:sp>
        <p:nvSpPr>
          <p:cNvPr id="4" name="Text Placeholder 3">
            <a:extLst>
              <a:ext uri="{FF2B5EF4-FFF2-40B4-BE49-F238E27FC236}">
                <a16:creationId xmlns:a16="http://schemas.microsoft.com/office/drawing/2014/main" id="{5334DB1E-5222-413E-A157-09D2D7B06BED}"/>
              </a:ext>
            </a:extLst>
          </p:cNvPr>
          <p:cNvSpPr>
            <a:spLocks noGrp="1"/>
          </p:cNvSpPr>
          <p:nvPr>
            <p:ph type="body" sz="half" idx="2" hasCustomPrompt="1"/>
          </p:nvPr>
        </p:nvSpPr>
        <p:spPr>
          <a:xfrm>
            <a:off x="304800" y="2181224"/>
            <a:ext cx="4152900" cy="40290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description</a:t>
            </a:r>
          </a:p>
        </p:txBody>
      </p:sp>
    </p:spTree>
    <p:extLst>
      <p:ext uri="{BB962C8B-B14F-4D97-AF65-F5344CB8AC3E}">
        <p14:creationId xmlns:p14="http://schemas.microsoft.com/office/powerpoint/2010/main" val="1843256118"/>
      </p:ext>
    </p:extLst>
  </p:cSld>
  <p:clrMapOvr>
    <a:masterClrMapping/>
  </p:clrMapOvr>
  <p:transition>
    <p:fade/>
  </p:transition>
  <p:extLst>
    <p:ext uri="{DCECCB84-F9BA-43D5-87BE-67443E8EF086}">
      <p15:sldGuideLst xmlns:p15="http://schemas.microsoft.com/office/powerpoint/2012/main">
        <p15:guide id="1" pos="2808" userDrawn="1">
          <p15:clr>
            <a:srgbClr val="FBAE40"/>
          </p15:clr>
        </p15:guide>
        <p15:guide id="2" orient="horz" pos="1368" userDrawn="1">
          <p15:clr>
            <a:srgbClr val="FBAE40"/>
          </p15:clr>
        </p15:guide>
        <p15:guide id="3" pos="316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4B92D1-BD95-4ACC-9E97-FE9B372B651C}"/>
              </a:ext>
            </a:extLst>
          </p:cNvPr>
          <p:cNvSpPr txBox="1"/>
          <p:nvPr userDrawn="1"/>
        </p:nvSpPr>
        <p:spPr bwMode="white">
          <a:xfrm>
            <a:off x="133351" y="1942142"/>
            <a:ext cx="8413750" cy="1079500"/>
          </a:xfrm>
          <a:prstGeom prst="rect">
            <a:avLst/>
          </a:prstGeom>
          <a:noFill/>
        </p:spPr>
        <p:txBody>
          <a:bodyPr lIns="182880" tIns="91440" rIns="146304" bIns="91440"/>
          <a:lstStyle>
            <a:lvl1pPr defTabSz="1097278">
              <a:lnSpc>
                <a:spcPct val="90000"/>
              </a:lnSpc>
              <a:spcBef>
                <a:spcPct val="0"/>
              </a:spcBef>
              <a:buNone/>
              <a:defRPr lang="en-US" sz="6600" b="0" cap="none" spc="-118" baseline="0" dirty="0" smtClean="0">
                <a:ln w="3175">
                  <a:noFill/>
                </a:ln>
                <a:solidFill>
                  <a:schemeClr val="bg1"/>
                </a:solidFill>
                <a:effectLst/>
                <a:latin typeface="Amazon Ember Display Heavy" panose="020F0803020204020204" pitchFamily="34" charset="0"/>
                <a:ea typeface="Amazon Ember Display Heavy" panose="020F0803020204020204" pitchFamily="34" charset="0"/>
                <a:cs typeface="Amazon Ember Display Heavy" panose="020F0803020204020204" pitchFamily="34" charset="0"/>
              </a:defRPr>
            </a:lvl1pPr>
          </a:lstStyle>
          <a:p>
            <a:pPr eaLnBrk="1" fontAlgn="auto" hangingPunct="1">
              <a:spcAft>
                <a:spcPts val="0"/>
              </a:spcAft>
              <a:defRPr/>
            </a:pPr>
            <a:r>
              <a:rPr sz="7200" b="1" i="0" spc="-3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Thank you!</a:t>
            </a:r>
          </a:p>
        </p:txBody>
      </p:sp>
      <p:sp>
        <p:nvSpPr>
          <p:cNvPr id="11" name="Text Placeholder 10">
            <a:extLst>
              <a:ext uri="{FF2B5EF4-FFF2-40B4-BE49-F238E27FC236}">
                <a16:creationId xmlns:a16="http://schemas.microsoft.com/office/drawing/2014/main" id="{71881157-0DF8-49E6-B684-3E8FD245EE8E}"/>
              </a:ext>
            </a:extLst>
          </p:cNvPr>
          <p:cNvSpPr>
            <a:spLocks noGrp="1"/>
          </p:cNvSpPr>
          <p:nvPr>
            <p:ph type="body" sz="quarter" idx="10" hasCustomPrompt="1"/>
          </p:nvPr>
        </p:nvSpPr>
        <p:spPr>
          <a:xfrm>
            <a:off x="431800" y="3453368"/>
            <a:ext cx="3429000" cy="369332"/>
          </a:xfrm>
        </p:spPr>
        <p:txBody>
          <a:bodyPr anchor="b"/>
          <a:lstStyle>
            <a:lvl1pPr marL="0" indent="0">
              <a:buNone/>
              <a:defRPr sz="2000" b="1"/>
            </a:lvl1pPr>
          </a:lstStyle>
          <a:p>
            <a:pPr lvl="0"/>
            <a:r>
              <a:rPr lang="en-US" dirty="0"/>
              <a:t>Speaker name</a:t>
            </a:r>
          </a:p>
        </p:txBody>
      </p:sp>
      <p:sp>
        <p:nvSpPr>
          <p:cNvPr id="13" name="Text Placeholder 12">
            <a:extLst>
              <a:ext uri="{FF2B5EF4-FFF2-40B4-BE49-F238E27FC236}">
                <a16:creationId xmlns:a16="http://schemas.microsoft.com/office/drawing/2014/main" id="{EA2927B3-63A9-43F6-91E9-B153F0DF34DC}"/>
              </a:ext>
            </a:extLst>
          </p:cNvPr>
          <p:cNvSpPr>
            <a:spLocks noGrp="1"/>
          </p:cNvSpPr>
          <p:nvPr>
            <p:ph type="body" sz="quarter" idx="11" hasCustomPrompt="1"/>
          </p:nvPr>
        </p:nvSpPr>
        <p:spPr>
          <a:xfrm>
            <a:off x="431800" y="3835400"/>
            <a:ext cx="3429000" cy="1778000"/>
          </a:xfrm>
        </p:spPr>
        <p:txBody>
          <a:bodyPr>
            <a:noAutofit/>
          </a:bodyPr>
          <a:lstStyle>
            <a:lvl1pPr marL="0" indent="0">
              <a:spcAft>
                <a:spcPts val="600"/>
              </a:spcAft>
              <a:buNone/>
              <a:defRPr sz="1800"/>
            </a:lvl1pPr>
          </a:lstStyle>
          <a:p>
            <a:pPr lvl="0"/>
            <a:r>
              <a:rPr lang="en-US" dirty="0"/>
              <a:t>Speaker contact info (such as email or socials)</a:t>
            </a:r>
          </a:p>
        </p:txBody>
      </p:sp>
      <p:sp>
        <p:nvSpPr>
          <p:cNvPr id="14" name="Text Placeholder 10">
            <a:extLst>
              <a:ext uri="{FF2B5EF4-FFF2-40B4-BE49-F238E27FC236}">
                <a16:creationId xmlns:a16="http://schemas.microsoft.com/office/drawing/2014/main" id="{25647617-D370-4344-8A52-A50356181DAE}"/>
              </a:ext>
            </a:extLst>
          </p:cNvPr>
          <p:cNvSpPr>
            <a:spLocks noGrp="1"/>
          </p:cNvSpPr>
          <p:nvPr>
            <p:ph type="body" sz="quarter" idx="12" hasCustomPrompt="1"/>
          </p:nvPr>
        </p:nvSpPr>
        <p:spPr>
          <a:xfrm>
            <a:off x="4075949" y="3453368"/>
            <a:ext cx="3429000" cy="369332"/>
          </a:xfrm>
        </p:spPr>
        <p:txBody>
          <a:bodyPr anchor="b"/>
          <a:lstStyle>
            <a:lvl1pPr marL="0" indent="0">
              <a:buNone/>
              <a:defRPr sz="2000" b="1"/>
            </a:lvl1pPr>
          </a:lstStyle>
          <a:p>
            <a:pPr lvl="0"/>
            <a:r>
              <a:rPr lang="en-US" dirty="0"/>
              <a:t>Speaker name</a:t>
            </a:r>
          </a:p>
        </p:txBody>
      </p:sp>
      <p:sp>
        <p:nvSpPr>
          <p:cNvPr id="15" name="Text Placeholder 10">
            <a:extLst>
              <a:ext uri="{FF2B5EF4-FFF2-40B4-BE49-F238E27FC236}">
                <a16:creationId xmlns:a16="http://schemas.microsoft.com/office/drawing/2014/main" id="{901E06BA-A855-4482-AB73-94B5EFBA8420}"/>
              </a:ext>
            </a:extLst>
          </p:cNvPr>
          <p:cNvSpPr>
            <a:spLocks noGrp="1"/>
          </p:cNvSpPr>
          <p:nvPr>
            <p:ph type="body" sz="quarter" idx="13" hasCustomPrompt="1"/>
          </p:nvPr>
        </p:nvSpPr>
        <p:spPr>
          <a:xfrm>
            <a:off x="7720100" y="3453368"/>
            <a:ext cx="3429000" cy="369332"/>
          </a:xfrm>
        </p:spPr>
        <p:txBody>
          <a:bodyPr anchor="b"/>
          <a:lstStyle>
            <a:lvl1pPr marL="0" indent="0">
              <a:buNone/>
              <a:defRPr sz="2000" b="1"/>
            </a:lvl1pPr>
          </a:lstStyle>
          <a:p>
            <a:pPr lvl="0"/>
            <a:r>
              <a:rPr lang="en-US" dirty="0"/>
              <a:t>Speaker name</a:t>
            </a:r>
          </a:p>
        </p:txBody>
      </p:sp>
      <p:sp>
        <p:nvSpPr>
          <p:cNvPr id="16" name="Text Placeholder 12">
            <a:extLst>
              <a:ext uri="{FF2B5EF4-FFF2-40B4-BE49-F238E27FC236}">
                <a16:creationId xmlns:a16="http://schemas.microsoft.com/office/drawing/2014/main" id="{167C7A81-0FAF-4B91-8CE3-3CB926ABA277}"/>
              </a:ext>
            </a:extLst>
          </p:cNvPr>
          <p:cNvSpPr>
            <a:spLocks noGrp="1"/>
          </p:cNvSpPr>
          <p:nvPr>
            <p:ph type="body" sz="quarter" idx="14" hasCustomPrompt="1"/>
          </p:nvPr>
        </p:nvSpPr>
        <p:spPr>
          <a:xfrm>
            <a:off x="4075949" y="3835400"/>
            <a:ext cx="3429000" cy="1778000"/>
          </a:xfrm>
        </p:spPr>
        <p:txBody>
          <a:bodyPr>
            <a:noAutofit/>
          </a:bodyPr>
          <a:lstStyle>
            <a:lvl1pPr marL="0" indent="0">
              <a:spcAft>
                <a:spcPts val="600"/>
              </a:spcAft>
              <a:buNone/>
              <a:defRPr sz="1800"/>
            </a:lvl1pPr>
          </a:lstStyle>
          <a:p>
            <a:pPr lvl="0"/>
            <a:r>
              <a:rPr lang="en-US" dirty="0"/>
              <a:t>Speaker contact info (such as email or socials)</a:t>
            </a:r>
          </a:p>
        </p:txBody>
      </p:sp>
      <p:sp>
        <p:nvSpPr>
          <p:cNvPr id="17" name="Text Placeholder 12">
            <a:extLst>
              <a:ext uri="{FF2B5EF4-FFF2-40B4-BE49-F238E27FC236}">
                <a16:creationId xmlns:a16="http://schemas.microsoft.com/office/drawing/2014/main" id="{69E66DAE-B2A2-4775-9B21-0BED6B9C887E}"/>
              </a:ext>
            </a:extLst>
          </p:cNvPr>
          <p:cNvSpPr>
            <a:spLocks noGrp="1"/>
          </p:cNvSpPr>
          <p:nvPr>
            <p:ph type="body" sz="quarter" idx="15" hasCustomPrompt="1"/>
          </p:nvPr>
        </p:nvSpPr>
        <p:spPr>
          <a:xfrm>
            <a:off x="7720100" y="3835400"/>
            <a:ext cx="3429000" cy="1778000"/>
          </a:xfrm>
        </p:spPr>
        <p:txBody>
          <a:bodyPr>
            <a:noAutofit/>
          </a:bodyPr>
          <a:lstStyle>
            <a:lvl1pPr marL="0" indent="0">
              <a:spcAft>
                <a:spcPts val="600"/>
              </a:spcAft>
              <a:buNone/>
              <a:defRPr sz="1800"/>
            </a:lvl1pPr>
          </a:lstStyle>
          <a:p>
            <a:pPr lvl="0"/>
            <a:r>
              <a:rPr lang="en-US" dirty="0"/>
              <a:t>Speaker contact info (such as email or socials)</a:t>
            </a:r>
          </a:p>
        </p:txBody>
      </p:sp>
      <p:sp>
        <p:nvSpPr>
          <p:cNvPr id="43" name="Title 42">
            <a:extLst>
              <a:ext uri="{FF2B5EF4-FFF2-40B4-BE49-F238E27FC236}">
                <a16:creationId xmlns:a16="http://schemas.microsoft.com/office/drawing/2014/main" id="{0D9B8DBA-78C6-4788-90BB-271D175CD3A8}"/>
              </a:ext>
            </a:extLst>
          </p:cNvPr>
          <p:cNvSpPr>
            <a:spLocks noGrp="1"/>
          </p:cNvSpPr>
          <p:nvPr>
            <p:ph type="title" hasCustomPrompt="1"/>
          </p:nvPr>
        </p:nvSpPr>
        <p:spPr>
          <a:xfrm>
            <a:off x="0" y="-660868"/>
            <a:ext cx="12192000" cy="638175"/>
          </a:xfrm>
        </p:spPr>
        <p:txBody>
          <a:bodyPr/>
          <a:lstStyle>
            <a:lvl1pPr>
              <a:defRPr>
                <a:solidFill>
                  <a:schemeClr val="bg1">
                    <a:lumMod val="65000"/>
                    <a:lumOff val="35000"/>
                  </a:schemeClr>
                </a:solidFill>
              </a:defRPr>
            </a:lvl1pPr>
          </a:lstStyle>
          <a:p>
            <a:r>
              <a:rPr lang="en-US" dirty="0"/>
              <a:t>Thank you layout</a:t>
            </a:r>
          </a:p>
        </p:txBody>
      </p:sp>
      <p:sp>
        <p:nvSpPr>
          <p:cNvPr id="44" name="TextBox 3">
            <a:extLst>
              <a:ext uri="{FF2B5EF4-FFF2-40B4-BE49-F238E27FC236}">
                <a16:creationId xmlns:a16="http://schemas.microsoft.com/office/drawing/2014/main" id="{C6645785-29C1-44B9-B7E4-48D789B97C76}"/>
              </a:ext>
            </a:extLst>
          </p:cNvPr>
          <p:cNvSpPr txBox="1">
            <a:spLocks noChangeArrowheads="1"/>
          </p:cNvSpPr>
          <p:nvPr userDrawn="1"/>
        </p:nvSpPr>
        <p:spPr bwMode="white">
          <a:xfrm>
            <a:off x="304800" y="64768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mn-lt"/>
                <a:ea typeface="Amazon Ember" charset="0"/>
                <a:cs typeface="Amazon Ember" charset="0"/>
              </a:rPr>
              <a:t>© 2024, Amazon Web Services, Inc. or its affiliates. All rights reserved.</a:t>
            </a:r>
          </a:p>
        </p:txBody>
      </p:sp>
      <p:pic>
        <p:nvPicPr>
          <p:cNvPr id="12" name="Picture 11">
            <a:extLst>
              <a:ext uri="{FF2B5EF4-FFF2-40B4-BE49-F238E27FC236}">
                <a16:creationId xmlns:a16="http://schemas.microsoft.com/office/drawing/2014/main" id="{03CD2A9B-192E-4ED7-B84E-42FC15F0A3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178" y="301329"/>
            <a:ext cx="3265735" cy="672357"/>
          </a:xfrm>
          <a:prstGeom prst="rect">
            <a:avLst/>
          </a:prstGeom>
        </p:spPr>
      </p:pic>
    </p:spTree>
    <p:extLst>
      <p:ext uri="{BB962C8B-B14F-4D97-AF65-F5344CB8AC3E}">
        <p14:creationId xmlns:p14="http://schemas.microsoft.com/office/powerpoint/2010/main" val="364570632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26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5D63-DB02-47E2-8ABC-1CDE7351B5CE}"/>
              </a:ext>
            </a:extLst>
          </p:cNvPr>
          <p:cNvSpPr>
            <a:spLocks noGrp="1"/>
          </p:cNvSpPr>
          <p:nvPr>
            <p:ph type="title" hasCustomPrompt="1"/>
          </p:nvPr>
        </p:nvSpPr>
        <p:spPr/>
        <p:txBody>
          <a:bodyPr/>
          <a:lstStyle>
            <a:lvl1pPr>
              <a:defRPr/>
            </a:lvl1pPr>
          </a:lstStyle>
          <a:p>
            <a:r>
              <a:rPr lang="en-US" dirty="0"/>
              <a:t>Title vertical text layout (for global use)</a:t>
            </a:r>
          </a:p>
        </p:txBody>
      </p:sp>
      <p:sp>
        <p:nvSpPr>
          <p:cNvPr id="3" name="Vertical Text Placeholder 2">
            <a:extLst>
              <a:ext uri="{FF2B5EF4-FFF2-40B4-BE49-F238E27FC236}">
                <a16:creationId xmlns:a16="http://schemas.microsoft.com/office/drawing/2014/main" id="{3798635E-72DE-4F61-BE10-3EAC7D7834F6}"/>
              </a:ext>
            </a:extLst>
          </p:cNvPr>
          <p:cNvSpPr>
            <a:spLocks noGrp="1"/>
          </p:cNvSpPr>
          <p:nvPr>
            <p:ph type="body" orient="vert" idx="1" hasCustomPrompt="1"/>
          </p:nvPr>
        </p:nvSpPr>
        <p:spPr>
          <a:xfrm>
            <a:off x="304800" y="1485900"/>
            <a:ext cx="11582401" cy="4724400"/>
          </a:xfrm>
        </p:spPr>
        <p:txBody>
          <a:bodyPr vert="eaVert">
            <a:noAutofit/>
          </a:bodyPr>
          <a:lstStyle>
            <a:lvl1pPr>
              <a:defRPr/>
            </a:lvl1pPr>
          </a:lstStyle>
          <a:p>
            <a:pPr lvl="0"/>
            <a:r>
              <a:rPr lang="en-US" dirty="0"/>
              <a:t>Enter slide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511401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5A6E2F-2A0D-41FD-98C9-E5EC67311CD7}"/>
              </a:ext>
            </a:extLst>
          </p:cNvPr>
          <p:cNvSpPr>
            <a:spLocks noGrp="1"/>
          </p:cNvSpPr>
          <p:nvPr>
            <p:ph type="title" orient="vert" hasCustomPrompt="1"/>
          </p:nvPr>
        </p:nvSpPr>
        <p:spPr>
          <a:xfrm>
            <a:off x="9258300" y="304800"/>
            <a:ext cx="2628900" cy="5811838"/>
          </a:xfrm>
        </p:spPr>
        <p:txBody>
          <a:bodyPr vert="eaVert"/>
          <a:lstStyle>
            <a:lvl1pPr>
              <a:defRPr/>
            </a:lvl1pPr>
          </a:lstStyle>
          <a:p>
            <a:r>
              <a:rPr lang="en-US" dirty="0"/>
              <a:t>Vertical title and text layout (for global use)</a:t>
            </a:r>
          </a:p>
        </p:txBody>
      </p:sp>
      <p:sp>
        <p:nvSpPr>
          <p:cNvPr id="3" name="Vertical Text Placeholder 2">
            <a:extLst>
              <a:ext uri="{FF2B5EF4-FFF2-40B4-BE49-F238E27FC236}">
                <a16:creationId xmlns:a16="http://schemas.microsoft.com/office/drawing/2014/main" id="{B304BEE4-73E5-478E-9908-4B1421AA9F89}"/>
              </a:ext>
            </a:extLst>
          </p:cNvPr>
          <p:cNvSpPr>
            <a:spLocks noGrp="1"/>
          </p:cNvSpPr>
          <p:nvPr>
            <p:ph type="body" orient="vert" idx="1" hasCustomPrompt="1"/>
          </p:nvPr>
        </p:nvSpPr>
        <p:spPr>
          <a:xfrm>
            <a:off x="304800" y="304800"/>
            <a:ext cx="8267700" cy="5905499"/>
          </a:xfrm>
        </p:spPr>
        <p:txBody>
          <a:bodyPr vert="eaVert">
            <a:noAutofit/>
          </a:bodyPr>
          <a:lstStyle>
            <a:lvl1pPr>
              <a:defRPr/>
            </a:lvl1pPr>
          </a:lstStyle>
          <a:p>
            <a:pPr lvl="0"/>
            <a:r>
              <a:rPr lang="en-US" dirty="0"/>
              <a:t>Enter slide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789712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Two Speak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E4CB04F-C9B8-4D74-A55A-0AC876E8A9C3}"/>
              </a:ext>
            </a:extLst>
          </p:cNvPr>
          <p:cNvSpPr>
            <a:spLocks noGrp="1"/>
          </p:cNvSpPr>
          <p:nvPr>
            <p:ph type="title" hasCustomPrompt="1"/>
          </p:nvPr>
        </p:nvSpPr>
        <p:spPr>
          <a:xfrm>
            <a:off x="313489" y="1990726"/>
            <a:ext cx="8274329" cy="1865508"/>
          </a:xfrm>
        </p:spPr>
        <p:txBody>
          <a:bodyPr tIns="146304" bIns="146304"/>
          <a:lstStyle>
            <a:lvl1pPr>
              <a:defRPr sz="4400"/>
            </a:lvl1pPr>
          </a:lstStyle>
          <a:p>
            <a:r>
              <a:rPr lang="en-US" dirty="0"/>
              <a:t>Enter session title</a:t>
            </a:r>
          </a:p>
        </p:txBody>
      </p:sp>
      <p:sp>
        <p:nvSpPr>
          <p:cNvPr id="12" name="Text Placeholder 11">
            <a:extLst>
              <a:ext uri="{FF2B5EF4-FFF2-40B4-BE49-F238E27FC236}">
                <a16:creationId xmlns:a16="http://schemas.microsoft.com/office/drawing/2014/main" id="{F1C6DF77-859A-4968-8301-C7FA52E8E0A2}"/>
              </a:ext>
            </a:extLst>
          </p:cNvPr>
          <p:cNvSpPr>
            <a:spLocks noGrp="1"/>
          </p:cNvSpPr>
          <p:nvPr>
            <p:ph type="body" sz="quarter" idx="10" hasCustomPrompt="1"/>
          </p:nvPr>
        </p:nvSpPr>
        <p:spPr>
          <a:xfrm>
            <a:off x="313489" y="4495800"/>
            <a:ext cx="3702329" cy="369332"/>
          </a:xfrm>
        </p:spPr>
        <p:txBody>
          <a:bodyPr/>
          <a:lstStyle>
            <a:lvl1pPr marL="0" indent="0">
              <a:buNone/>
              <a:defRPr sz="2000" b="1" cap="none" spc="0" baseline="0"/>
            </a:lvl1pPr>
          </a:lstStyle>
          <a:p>
            <a:pPr lvl="0"/>
            <a:r>
              <a:rPr lang="en-US" dirty="0"/>
              <a:t>Speaker name</a:t>
            </a:r>
          </a:p>
        </p:txBody>
      </p:sp>
      <p:sp>
        <p:nvSpPr>
          <p:cNvPr id="14" name="Text Placeholder 13">
            <a:extLst>
              <a:ext uri="{FF2B5EF4-FFF2-40B4-BE49-F238E27FC236}">
                <a16:creationId xmlns:a16="http://schemas.microsoft.com/office/drawing/2014/main" id="{1D8DDED4-39D2-4F36-B877-72364957F970}"/>
              </a:ext>
            </a:extLst>
          </p:cNvPr>
          <p:cNvSpPr>
            <a:spLocks noGrp="1"/>
          </p:cNvSpPr>
          <p:nvPr>
            <p:ph type="body" sz="quarter" idx="11" hasCustomPrompt="1"/>
          </p:nvPr>
        </p:nvSpPr>
        <p:spPr>
          <a:xfrm>
            <a:off x="313487" y="1492893"/>
            <a:ext cx="8274329" cy="258532"/>
          </a:xfrm>
        </p:spPr>
        <p:txBody>
          <a:bodyPr/>
          <a:lstStyle>
            <a:lvl1pPr marL="0" indent="0">
              <a:buNone/>
              <a:defRPr sz="1200" b="1" cap="all" spc="300" baseline="0">
                <a:solidFill>
                  <a:schemeClr val="accent3"/>
                </a:solidFill>
                <a:latin typeface="Amazon Ember Mono" panose="020B0509020204020204" pitchFamily="49" charset="0"/>
                <a:ea typeface="Amazon Ember Mono" panose="020B0509020204020204" pitchFamily="49" charset="0"/>
                <a:cs typeface="Amazon Ember Mono" panose="020B0509020204020204" pitchFamily="49" charset="0"/>
              </a:defRPr>
            </a:lvl1pPr>
            <a:lvl2pPr marL="228600" indent="0">
              <a:buNone/>
              <a:defRPr/>
            </a:lvl2pPr>
            <a:lvl3pPr marL="457200" indent="0">
              <a:buNone/>
              <a:defRPr/>
            </a:lvl3pPr>
            <a:lvl4pPr marL="685800" indent="0">
              <a:buNone/>
              <a:defRPr/>
            </a:lvl4pPr>
            <a:lvl5pPr marL="685800" indent="0">
              <a:buNone/>
              <a:defRPr/>
            </a:lvl5pPr>
          </a:lstStyle>
          <a:p>
            <a:pPr lvl="0"/>
            <a:r>
              <a:rPr lang="en-US" dirty="0"/>
              <a:t>Enter Session ID or eyebrow text</a:t>
            </a:r>
          </a:p>
        </p:txBody>
      </p:sp>
      <p:sp>
        <p:nvSpPr>
          <p:cNvPr id="16" name="Text Placeholder 15">
            <a:extLst>
              <a:ext uri="{FF2B5EF4-FFF2-40B4-BE49-F238E27FC236}">
                <a16:creationId xmlns:a16="http://schemas.microsoft.com/office/drawing/2014/main" id="{069FE2D1-0188-4BD9-97B7-CA795447E4F4}"/>
              </a:ext>
            </a:extLst>
          </p:cNvPr>
          <p:cNvSpPr>
            <a:spLocks noGrp="1"/>
          </p:cNvSpPr>
          <p:nvPr>
            <p:ph type="body" sz="quarter" idx="12" hasCustomPrompt="1"/>
          </p:nvPr>
        </p:nvSpPr>
        <p:spPr>
          <a:xfrm>
            <a:off x="313489" y="4869861"/>
            <a:ext cx="3702329" cy="757130"/>
          </a:xfrm>
        </p:spPr>
        <p:txBody>
          <a:bodyPr/>
          <a:lstStyle>
            <a:lvl1pPr marL="0" indent="0">
              <a:spcAft>
                <a:spcPts val="300"/>
              </a:spcAft>
              <a:buNone/>
              <a:defRPr sz="1600"/>
            </a:lvl1pPr>
            <a:lvl2pPr marL="228600" indent="0">
              <a:buNone/>
              <a:defRPr/>
            </a:lvl2pPr>
            <a:lvl3pPr marL="457200" indent="0">
              <a:buNone/>
              <a:defRPr/>
            </a:lvl3pPr>
            <a:lvl4pPr marL="685800" indent="0">
              <a:buNone/>
              <a:defRPr/>
            </a:lvl4pPr>
            <a:lvl5pPr marL="685800" indent="0">
              <a:buNone/>
              <a:defRPr/>
            </a:lvl5pPr>
          </a:lstStyle>
          <a:p>
            <a:pPr lvl="0"/>
            <a:r>
              <a:rPr lang="en-US" dirty="0"/>
              <a:t>(pronouns)</a:t>
            </a:r>
            <a:br>
              <a:rPr lang="en-US" dirty="0"/>
            </a:br>
            <a:r>
              <a:rPr lang="en-US" dirty="0"/>
              <a:t>Job title</a:t>
            </a:r>
            <a:br>
              <a:rPr lang="en-US" dirty="0"/>
            </a:br>
            <a:r>
              <a:rPr lang="en-US" dirty="0"/>
              <a:t>Company</a:t>
            </a:r>
          </a:p>
        </p:txBody>
      </p:sp>
      <p:sp>
        <p:nvSpPr>
          <p:cNvPr id="4" name="Text Placeholder 3">
            <a:extLst>
              <a:ext uri="{FF2B5EF4-FFF2-40B4-BE49-F238E27FC236}">
                <a16:creationId xmlns:a16="http://schemas.microsoft.com/office/drawing/2014/main" id="{1069ABB5-4D60-42A3-815E-56E31E1F18A3}"/>
              </a:ext>
            </a:extLst>
          </p:cNvPr>
          <p:cNvSpPr>
            <a:spLocks noGrp="1"/>
          </p:cNvSpPr>
          <p:nvPr>
            <p:ph type="body" sz="quarter" idx="13" hasCustomPrompt="1"/>
          </p:nvPr>
        </p:nvSpPr>
        <p:spPr>
          <a:xfrm>
            <a:off x="4447339" y="4495800"/>
            <a:ext cx="3702329" cy="369332"/>
          </a:xfrm>
        </p:spPr>
        <p:txBody>
          <a:bodyPr/>
          <a:lstStyle>
            <a:lvl1pPr marL="0" indent="0">
              <a:buNone/>
              <a:defRPr sz="2000" b="1"/>
            </a:lvl1pPr>
            <a:lvl2pPr marL="228600" indent="0">
              <a:buNone/>
              <a:defRPr/>
            </a:lvl2pPr>
            <a:lvl3pPr marL="457200" indent="0">
              <a:buNone/>
              <a:defRPr/>
            </a:lvl3pPr>
            <a:lvl4pPr marL="685800" indent="0">
              <a:buNone/>
              <a:defRPr/>
            </a:lvl4pPr>
            <a:lvl5pPr marL="685800" indent="0">
              <a:buNone/>
              <a:defRPr/>
            </a:lvl5pPr>
          </a:lstStyle>
          <a:p>
            <a:pPr lvl="0"/>
            <a:r>
              <a:rPr lang="en-US" dirty="0"/>
              <a:t>Speaker name</a:t>
            </a:r>
          </a:p>
        </p:txBody>
      </p:sp>
      <p:sp>
        <p:nvSpPr>
          <p:cNvPr id="6" name="Text Placeholder 5">
            <a:extLst>
              <a:ext uri="{FF2B5EF4-FFF2-40B4-BE49-F238E27FC236}">
                <a16:creationId xmlns:a16="http://schemas.microsoft.com/office/drawing/2014/main" id="{79AE8770-95C8-4BFC-8D8E-818B753038EA}"/>
              </a:ext>
            </a:extLst>
          </p:cNvPr>
          <p:cNvSpPr>
            <a:spLocks noGrp="1"/>
          </p:cNvSpPr>
          <p:nvPr>
            <p:ph type="body" sz="quarter" idx="14" hasCustomPrompt="1"/>
          </p:nvPr>
        </p:nvSpPr>
        <p:spPr>
          <a:xfrm>
            <a:off x="4447339" y="4869861"/>
            <a:ext cx="3702329" cy="757130"/>
          </a:xfrm>
        </p:spPr>
        <p:txBody>
          <a:bodyPr/>
          <a:lstStyle>
            <a:lvl1pPr marL="0" indent="0">
              <a:spcAft>
                <a:spcPts val="300"/>
              </a:spcAft>
              <a:buNone/>
              <a:defRPr sz="1600"/>
            </a:lvl1pPr>
          </a:lstStyle>
          <a:p>
            <a:pPr lvl="0"/>
            <a:r>
              <a:rPr lang="en-US" dirty="0"/>
              <a:t>(pronouns)</a:t>
            </a:r>
            <a:br>
              <a:rPr lang="en-US" dirty="0"/>
            </a:br>
            <a:r>
              <a:rPr lang="en-US" dirty="0"/>
              <a:t>Job title</a:t>
            </a:r>
            <a:br>
              <a:rPr lang="en-US" dirty="0"/>
            </a:br>
            <a:r>
              <a:rPr lang="en-US" dirty="0"/>
              <a:t>Company</a:t>
            </a:r>
          </a:p>
        </p:txBody>
      </p:sp>
      <p:sp>
        <p:nvSpPr>
          <p:cNvPr id="18" name="TextBox 3">
            <a:extLst>
              <a:ext uri="{FF2B5EF4-FFF2-40B4-BE49-F238E27FC236}">
                <a16:creationId xmlns:a16="http://schemas.microsoft.com/office/drawing/2014/main" id="{CEB99C67-A2D4-49A5-8A04-3CE273D1A1FE}"/>
              </a:ext>
            </a:extLst>
          </p:cNvPr>
          <p:cNvSpPr txBox="1">
            <a:spLocks noChangeArrowheads="1"/>
          </p:cNvSpPr>
          <p:nvPr userDrawn="1"/>
        </p:nvSpPr>
        <p:spPr bwMode="white">
          <a:xfrm>
            <a:off x="304800" y="64768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mn-lt"/>
                <a:ea typeface="Amazon Ember" charset="0"/>
                <a:cs typeface="Amazon Ember" charset="0"/>
              </a:rPr>
              <a:t>© 2024, Amazon Web Services, Inc. or its affiliates. All rights reserved.</a:t>
            </a:r>
          </a:p>
        </p:txBody>
      </p:sp>
      <p:pic>
        <p:nvPicPr>
          <p:cNvPr id="11" name="Picture 10">
            <a:extLst>
              <a:ext uri="{FF2B5EF4-FFF2-40B4-BE49-F238E27FC236}">
                <a16:creationId xmlns:a16="http://schemas.microsoft.com/office/drawing/2014/main" id="{AA5402FC-66B7-44CE-8E29-6D46947B5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178" y="301329"/>
            <a:ext cx="3265735" cy="672357"/>
          </a:xfrm>
          <a:prstGeom prst="rect">
            <a:avLst/>
          </a:prstGeom>
        </p:spPr>
      </p:pic>
    </p:spTree>
    <p:extLst>
      <p:ext uri="{BB962C8B-B14F-4D97-AF65-F5344CB8AC3E}">
        <p14:creationId xmlns:p14="http://schemas.microsoft.com/office/powerpoint/2010/main" val="91563683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2832" userDrawn="1">
          <p15:clr>
            <a:srgbClr val="FBAE40"/>
          </p15:clr>
        </p15:guide>
        <p15:guide id="3" pos="216" userDrawn="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of Templa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7570948-50D6-4C6C-89FC-1CF33457240B}"/>
              </a:ext>
            </a:extLst>
          </p:cNvPr>
          <p:cNvSpPr txBox="1"/>
          <p:nvPr userDrawn="1"/>
        </p:nvSpPr>
        <p:spPr>
          <a:xfrm>
            <a:off x="3486150" y="2418081"/>
            <a:ext cx="7785100" cy="2021836"/>
          </a:xfrm>
          <a:prstGeom prst="rect">
            <a:avLst/>
          </a:prstGeom>
          <a:noFill/>
        </p:spPr>
        <p:txBody>
          <a:bodyPr wrap="square" rtlCol="0">
            <a:spAutoFit/>
          </a:bodyPr>
          <a:lstStyle/>
          <a:p>
            <a:pPr algn="l">
              <a:lnSpc>
                <a:spcPct val="80000"/>
              </a:lnSpc>
            </a:pPr>
            <a:r>
              <a:rPr lang="en-US" sz="6600" b="1" i="0" dirty="0">
                <a:latin typeface="Amazon Ember Display Heavy" panose="020F0603020204020204" pitchFamily="34" charset="0"/>
                <a:ea typeface="Amazon Ember Display Heavy" panose="020F0603020204020204" pitchFamily="34" charset="0"/>
                <a:cs typeface="Amazon Ember Display Heavy" panose="020F0603020204020204" pitchFamily="34" charset="0"/>
              </a:rPr>
              <a:t>Do not use layouts after this slide.</a:t>
            </a:r>
            <a:br>
              <a:rPr lang="en-US" sz="6600" b="1" i="0" dirty="0">
                <a:latin typeface="Amazon Ember Display Heavy" panose="020F0603020204020204" pitchFamily="34" charset="0"/>
                <a:ea typeface="Amazon Ember Display Heavy" panose="020F0603020204020204" pitchFamily="34" charset="0"/>
                <a:cs typeface="Amazon Ember Display Heavy" panose="020F0603020204020204" pitchFamily="34" charset="0"/>
              </a:rPr>
            </a:br>
            <a:r>
              <a:rPr lang="en-US" sz="2400" b="1" i="0" dirty="0">
                <a:latin typeface="Amazon Ember Display Heavy" panose="020F0603020204020204" pitchFamily="34" charset="0"/>
                <a:ea typeface="Amazon Ember Display Heavy" panose="020F0603020204020204" pitchFamily="34" charset="0"/>
                <a:cs typeface="Amazon Ember Display Heavy" panose="020F0603020204020204" pitchFamily="34" charset="0"/>
              </a:rPr>
              <a:t>They are not part of the official template.</a:t>
            </a:r>
            <a:endParaRPr lang="en-US" sz="6600" b="1" i="0" dirty="0">
              <a:latin typeface="Amazon Ember Display Heavy" panose="020F0603020204020204" pitchFamily="34" charset="0"/>
              <a:ea typeface="Amazon Ember Display Heavy" panose="020F0603020204020204" pitchFamily="34" charset="0"/>
              <a:cs typeface="Amazon Ember Display Heavy" panose="020F0603020204020204" pitchFamily="34" charset="0"/>
            </a:endParaRPr>
          </a:p>
        </p:txBody>
      </p:sp>
      <p:pic>
        <p:nvPicPr>
          <p:cNvPr id="7" name="Graphic 6" descr="Stop sign">
            <a:extLst>
              <a:ext uri="{FF2B5EF4-FFF2-40B4-BE49-F238E27FC236}">
                <a16:creationId xmlns:a16="http://schemas.microsoft.com/office/drawing/2014/main" id="{D8BDC3FF-1738-461C-B98B-AC108F0BBD7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7250" y="2114549"/>
            <a:ext cx="2628900" cy="2628900"/>
          </a:xfrm>
          <a:prstGeom prst="rect">
            <a:avLst/>
          </a:prstGeom>
        </p:spPr>
      </p:pic>
    </p:spTree>
    <p:extLst>
      <p:ext uri="{BB962C8B-B14F-4D97-AF65-F5344CB8AC3E}">
        <p14:creationId xmlns:p14="http://schemas.microsoft.com/office/powerpoint/2010/main" val="132713858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47E4-E7F7-9646-880C-2CDC95018CB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6193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Three Speak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E4CB04F-C9B8-4D74-A55A-0AC876E8A9C3}"/>
              </a:ext>
            </a:extLst>
          </p:cNvPr>
          <p:cNvSpPr>
            <a:spLocks noGrp="1"/>
          </p:cNvSpPr>
          <p:nvPr>
            <p:ph type="title" hasCustomPrompt="1"/>
          </p:nvPr>
        </p:nvSpPr>
        <p:spPr>
          <a:xfrm>
            <a:off x="313489" y="1990726"/>
            <a:ext cx="8274329" cy="1865508"/>
          </a:xfrm>
        </p:spPr>
        <p:txBody>
          <a:bodyPr tIns="146304" bIns="146304"/>
          <a:lstStyle>
            <a:lvl1pPr>
              <a:defRPr sz="4400"/>
            </a:lvl1pPr>
          </a:lstStyle>
          <a:p>
            <a:r>
              <a:rPr lang="en-US" dirty="0"/>
              <a:t>Enter session title</a:t>
            </a:r>
          </a:p>
        </p:txBody>
      </p:sp>
      <p:sp>
        <p:nvSpPr>
          <p:cNvPr id="12" name="Text Placeholder 11">
            <a:extLst>
              <a:ext uri="{FF2B5EF4-FFF2-40B4-BE49-F238E27FC236}">
                <a16:creationId xmlns:a16="http://schemas.microsoft.com/office/drawing/2014/main" id="{F1C6DF77-859A-4968-8301-C7FA52E8E0A2}"/>
              </a:ext>
            </a:extLst>
          </p:cNvPr>
          <p:cNvSpPr>
            <a:spLocks noGrp="1"/>
          </p:cNvSpPr>
          <p:nvPr>
            <p:ph type="body" sz="quarter" idx="10" hasCustomPrompt="1"/>
          </p:nvPr>
        </p:nvSpPr>
        <p:spPr>
          <a:xfrm>
            <a:off x="313490" y="4495800"/>
            <a:ext cx="2661369" cy="369332"/>
          </a:xfrm>
        </p:spPr>
        <p:txBody>
          <a:bodyPr/>
          <a:lstStyle>
            <a:lvl1pPr marL="0" indent="0">
              <a:buNone/>
              <a:defRPr sz="2000" b="1" cap="none" spc="0" baseline="0"/>
            </a:lvl1pPr>
          </a:lstStyle>
          <a:p>
            <a:pPr lvl="0"/>
            <a:r>
              <a:rPr lang="en-US" dirty="0"/>
              <a:t>Speaker name</a:t>
            </a:r>
          </a:p>
        </p:txBody>
      </p:sp>
      <p:sp>
        <p:nvSpPr>
          <p:cNvPr id="14" name="Text Placeholder 13">
            <a:extLst>
              <a:ext uri="{FF2B5EF4-FFF2-40B4-BE49-F238E27FC236}">
                <a16:creationId xmlns:a16="http://schemas.microsoft.com/office/drawing/2014/main" id="{1D8DDED4-39D2-4F36-B877-72364957F970}"/>
              </a:ext>
            </a:extLst>
          </p:cNvPr>
          <p:cNvSpPr>
            <a:spLocks noGrp="1"/>
          </p:cNvSpPr>
          <p:nvPr>
            <p:ph type="body" sz="quarter" idx="11" hasCustomPrompt="1"/>
          </p:nvPr>
        </p:nvSpPr>
        <p:spPr>
          <a:xfrm>
            <a:off x="313488" y="1492893"/>
            <a:ext cx="8274329" cy="258532"/>
          </a:xfrm>
        </p:spPr>
        <p:txBody>
          <a:bodyPr/>
          <a:lstStyle>
            <a:lvl1pPr marL="0" indent="0">
              <a:buNone/>
              <a:defRPr sz="1200" b="1" cap="all" spc="300" baseline="0">
                <a:solidFill>
                  <a:schemeClr val="accent3"/>
                </a:solidFill>
                <a:latin typeface="Amazon Ember Mono" panose="020B0509020204020204" pitchFamily="49" charset="0"/>
                <a:ea typeface="Amazon Ember Mono" panose="020B0509020204020204" pitchFamily="49" charset="0"/>
                <a:cs typeface="Amazon Ember Mono" panose="020B0509020204020204" pitchFamily="49" charset="0"/>
              </a:defRPr>
            </a:lvl1pPr>
            <a:lvl2pPr marL="228600" indent="0">
              <a:buNone/>
              <a:defRPr/>
            </a:lvl2pPr>
            <a:lvl3pPr marL="457200" indent="0">
              <a:buNone/>
              <a:defRPr/>
            </a:lvl3pPr>
            <a:lvl4pPr marL="685800" indent="0">
              <a:buNone/>
              <a:defRPr/>
            </a:lvl4pPr>
            <a:lvl5pPr marL="685800" indent="0">
              <a:buNone/>
              <a:defRPr/>
            </a:lvl5pPr>
          </a:lstStyle>
          <a:p>
            <a:pPr lvl="0"/>
            <a:r>
              <a:rPr lang="en-US" dirty="0"/>
              <a:t>Enter session ID or eyebrow text</a:t>
            </a:r>
          </a:p>
        </p:txBody>
      </p:sp>
      <p:sp>
        <p:nvSpPr>
          <p:cNvPr id="16" name="Text Placeholder 15">
            <a:extLst>
              <a:ext uri="{FF2B5EF4-FFF2-40B4-BE49-F238E27FC236}">
                <a16:creationId xmlns:a16="http://schemas.microsoft.com/office/drawing/2014/main" id="{069FE2D1-0188-4BD9-97B7-CA795447E4F4}"/>
              </a:ext>
            </a:extLst>
          </p:cNvPr>
          <p:cNvSpPr>
            <a:spLocks noGrp="1"/>
          </p:cNvSpPr>
          <p:nvPr>
            <p:ph type="body" sz="quarter" idx="12" hasCustomPrompt="1"/>
          </p:nvPr>
        </p:nvSpPr>
        <p:spPr>
          <a:xfrm>
            <a:off x="313490" y="4869861"/>
            <a:ext cx="2661369" cy="757130"/>
          </a:xfrm>
        </p:spPr>
        <p:txBody>
          <a:bodyPr/>
          <a:lstStyle>
            <a:lvl1pPr marL="0" indent="0">
              <a:spcAft>
                <a:spcPts val="300"/>
              </a:spcAft>
              <a:buNone/>
              <a:defRPr sz="1600"/>
            </a:lvl1pPr>
            <a:lvl2pPr marL="228600" indent="0">
              <a:buNone/>
              <a:defRPr/>
            </a:lvl2pPr>
            <a:lvl3pPr marL="457200" indent="0">
              <a:buNone/>
              <a:defRPr/>
            </a:lvl3pPr>
            <a:lvl4pPr marL="685800" indent="0">
              <a:buNone/>
              <a:defRPr/>
            </a:lvl4pPr>
            <a:lvl5pPr marL="685800" indent="0">
              <a:buNone/>
              <a:defRPr/>
            </a:lvl5pPr>
          </a:lstStyle>
          <a:p>
            <a:pPr lvl="0"/>
            <a:r>
              <a:rPr lang="en-US" dirty="0"/>
              <a:t>(pronouns)</a:t>
            </a:r>
            <a:br>
              <a:rPr lang="en-US" dirty="0"/>
            </a:br>
            <a:r>
              <a:rPr lang="en-US" dirty="0"/>
              <a:t>Job title</a:t>
            </a:r>
            <a:br>
              <a:rPr lang="en-US" dirty="0"/>
            </a:br>
            <a:r>
              <a:rPr lang="en-US" dirty="0"/>
              <a:t>Company</a:t>
            </a:r>
          </a:p>
        </p:txBody>
      </p:sp>
      <p:sp>
        <p:nvSpPr>
          <p:cNvPr id="4" name="Text Placeholder 3">
            <a:extLst>
              <a:ext uri="{FF2B5EF4-FFF2-40B4-BE49-F238E27FC236}">
                <a16:creationId xmlns:a16="http://schemas.microsoft.com/office/drawing/2014/main" id="{1069ABB5-4D60-42A3-815E-56E31E1F18A3}"/>
              </a:ext>
            </a:extLst>
          </p:cNvPr>
          <p:cNvSpPr>
            <a:spLocks noGrp="1"/>
          </p:cNvSpPr>
          <p:nvPr>
            <p:ph type="body" sz="quarter" idx="13" hasCustomPrompt="1"/>
          </p:nvPr>
        </p:nvSpPr>
        <p:spPr>
          <a:xfrm>
            <a:off x="3120297" y="4495800"/>
            <a:ext cx="2661369" cy="369332"/>
          </a:xfrm>
        </p:spPr>
        <p:txBody>
          <a:bodyPr/>
          <a:lstStyle>
            <a:lvl1pPr marL="0" indent="0">
              <a:buNone/>
              <a:defRPr sz="2000" b="1"/>
            </a:lvl1pPr>
            <a:lvl2pPr marL="228600" indent="0">
              <a:buNone/>
              <a:defRPr/>
            </a:lvl2pPr>
            <a:lvl3pPr marL="457200" indent="0">
              <a:buNone/>
              <a:defRPr/>
            </a:lvl3pPr>
            <a:lvl4pPr marL="685800" indent="0">
              <a:buNone/>
              <a:defRPr/>
            </a:lvl4pPr>
            <a:lvl5pPr marL="685800" indent="0">
              <a:buNone/>
              <a:defRPr/>
            </a:lvl5pPr>
          </a:lstStyle>
          <a:p>
            <a:pPr lvl="0"/>
            <a:r>
              <a:rPr lang="en-US" dirty="0"/>
              <a:t>Speaker name</a:t>
            </a:r>
          </a:p>
        </p:txBody>
      </p:sp>
      <p:sp>
        <p:nvSpPr>
          <p:cNvPr id="6" name="Text Placeholder 5">
            <a:extLst>
              <a:ext uri="{FF2B5EF4-FFF2-40B4-BE49-F238E27FC236}">
                <a16:creationId xmlns:a16="http://schemas.microsoft.com/office/drawing/2014/main" id="{79AE8770-95C8-4BFC-8D8E-818B753038EA}"/>
              </a:ext>
            </a:extLst>
          </p:cNvPr>
          <p:cNvSpPr>
            <a:spLocks noGrp="1"/>
          </p:cNvSpPr>
          <p:nvPr>
            <p:ph type="body" sz="quarter" idx="14" hasCustomPrompt="1"/>
          </p:nvPr>
        </p:nvSpPr>
        <p:spPr>
          <a:xfrm>
            <a:off x="3120297" y="4869861"/>
            <a:ext cx="2661369" cy="757130"/>
          </a:xfrm>
        </p:spPr>
        <p:txBody>
          <a:bodyPr/>
          <a:lstStyle>
            <a:lvl1pPr marL="0" indent="0">
              <a:spcAft>
                <a:spcPts val="300"/>
              </a:spcAft>
              <a:buNone/>
              <a:defRPr sz="1600"/>
            </a:lvl1pPr>
          </a:lstStyle>
          <a:p>
            <a:pPr lvl="0"/>
            <a:r>
              <a:rPr lang="en-US" dirty="0"/>
              <a:t>(pronouns)</a:t>
            </a:r>
            <a:br>
              <a:rPr lang="en-US" dirty="0"/>
            </a:br>
            <a:r>
              <a:rPr lang="en-US" dirty="0"/>
              <a:t>Job title</a:t>
            </a:r>
            <a:br>
              <a:rPr lang="en-US" dirty="0"/>
            </a:br>
            <a:r>
              <a:rPr lang="en-US" dirty="0"/>
              <a:t>Company</a:t>
            </a:r>
          </a:p>
        </p:txBody>
      </p:sp>
      <p:sp>
        <p:nvSpPr>
          <p:cNvPr id="5" name="Text Placeholder 4">
            <a:extLst>
              <a:ext uri="{FF2B5EF4-FFF2-40B4-BE49-F238E27FC236}">
                <a16:creationId xmlns:a16="http://schemas.microsoft.com/office/drawing/2014/main" id="{A98773FF-A575-4D5D-AC30-DAFFB441F795}"/>
              </a:ext>
            </a:extLst>
          </p:cNvPr>
          <p:cNvSpPr>
            <a:spLocks noGrp="1"/>
          </p:cNvSpPr>
          <p:nvPr>
            <p:ph type="body" sz="quarter" idx="15" hasCustomPrompt="1"/>
          </p:nvPr>
        </p:nvSpPr>
        <p:spPr>
          <a:xfrm>
            <a:off x="5927104" y="4495800"/>
            <a:ext cx="2661369" cy="369332"/>
          </a:xfrm>
        </p:spPr>
        <p:txBody>
          <a:bodyPr/>
          <a:lstStyle>
            <a:lvl1pPr marL="0" indent="0">
              <a:buNone/>
              <a:defRPr sz="2000" b="1"/>
            </a:lvl1pPr>
          </a:lstStyle>
          <a:p>
            <a:pPr lvl="0"/>
            <a:r>
              <a:rPr lang="en-US" dirty="0"/>
              <a:t>Speaker name</a:t>
            </a:r>
          </a:p>
        </p:txBody>
      </p:sp>
      <p:sp>
        <p:nvSpPr>
          <p:cNvPr id="11" name="Text Placeholder 10">
            <a:extLst>
              <a:ext uri="{FF2B5EF4-FFF2-40B4-BE49-F238E27FC236}">
                <a16:creationId xmlns:a16="http://schemas.microsoft.com/office/drawing/2014/main" id="{4843BB2E-CB2F-494D-955B-1C0AE8CE9C64}"/>
              </a:ext>
            </a:extLst>
          </p:cNvPr>
          <p:cNvSpPr>
            <a:spLocks noGrp="1"/>
          </p:cNvSpPr>
          <p:nvPr>
            <p:ph type="body" sz="quarter" idx="16" hasCustomPrompt="1"/>
          </p:nvPr>
        </p:nvSpPr>
        <p:spPr>
          <a:xfrm>
            <a:off x="5927104" y="4869861"/>
            <a:ext cx="2661369" cy="757130"/>
          </a:xfrm>
        </p:spPr>
        <p:txBody>
          <a:bodyPr/>
          <a:lstStyle>
            <a:lvl1pPr marL="0" indent="0">
              <a:spcAft>
                <a:spcPts val="300"/>
              </a:spcAft>
              <a:buNone/>
              <a:defRPr sz="1600"/>
            </a:lvl1pPr>
          </a:lstStyle>
          <a:p>
            <a:pPr lvl="0"/>
            <a:r>
              <a:rPr lang="en-US" dirty="0"/>
              <a:t>(pronouns)</a:t>
            </a:r>
            <a:br>
              <a:rPr lang="en-US" dirty="0"/>
            </a:br>
            <a:r>
              <a:rPr lang="en-US" dirty="0"/>
              <a:t>Job title</a:t>
            </a:r>
            <a:br>
              <a:rPr lang="en-US" dirty="0"/>
            </a:br>
            <a:r>
              <a:rPr lang="en-US" dirty="0"/>
              <a:t>Company</a:t>
            </a:r>
          </a:p>
        </p:txBody>
      </p:sp>
      <p:sp>
        <p:nvSpPr>
          <p:cNvPr id="17" name="TextBox 3">
            <a:extLst>
              <a:ext uri="{FF2B5EF4-FFF2-40B4-BE49-F238E27FC236}">
                <a16:creationId xmlns:a16="http://schemas.microsoft.com/office/drawing/2014/main" id="{023A1FD8-09EC-4B89-A24D-FBE9511D76D7}"/>
              </a:ext>
            </a:extLst>
          </p:cNvPr>
          <p:cNvSpPr txBox="1">
            <a:spLocks noChangeArrowheads="1"/>
          </p:cNvSpPr>
          <p:nvPr userDrawn="1"/>
        </p:nvSpPr>
        <p:spPr bwMode="white">
          <a:xfrm>
            <a:off x="304800" y="64768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mn-lt"/>
                <a:ea typeface="Amazon Ember" charset="0"/>
                <a:cs typeface="Amazon Ember" charset="0"/>
              </a:rPr>
              <a:t>© 2024, Amazon Web Services, Inc. or its affiliates. All rights reserved.</a:t>
            </a:r>
          </a:p>
        </p:txBody>
      </p:sp>
      <p:pic>
        <p:nvPicPr>
          <p:cNvPr id="18" name="Picture 17">
            <a:extLst>
              <a:ext uri="{FF2B5EF4-FFF2-40B4-BE49-F238E27FC236}">
                <a16:creationId xmlns:a16="http://schemas.microsoft.com/office/drawing/2014/main" id="{7E660D7C-4A07-4A10-A95E-D775F41E48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178" y="301329"/>
            <a:ext cx="3265735" cy="672357"/>
          </a:xfrm>
          <a:prstGeom prst="rect">
            <a:avLst/>
          </a:prstGeom>
        </p:spPr>
      </p:pic>
    </p:spTree>
    <p:extLst>
      <p:ext uri="{BB962C8B-B14F-4D97-AF65-F5344CB8AC3E}">
        <p14:creationId xmlns:p14="http://schemas.microsoft.com/office/powerpoint/2010/main" val="16429709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2832" userDrawn="1">
          <p15:clr>
            <a:srgbClr val="FBAE40"/>
          </p15:clr>
        </p15:guide>
        <p15:guide id="3" pos="216"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9E09F29F-FB70-4479-9632-85DE314617E2}"/>
              </a:ext>
            </a:extLst>
          </p:cNvPr>
          <p:cNvSpPr>
            <a:spLocks noGrp="1"/>
          </p:cNvSpPr>
          <p:nvPr>
            <p:ph type="body" sz="quarter" idx="10" hasCustomPrompt="1"/>
          </p:nvPr>
        </p:nvSpPr>
        <p:spPr>
          <a:xfrm>
            <a:off x="304800" y="1485900"/>
            <a:ext cx="11582400" cy="3570208"/>
          </a:xfrm>
        </p:spPr>
        <p:txBody>
          <a:bodyPr vert="horz" lIns="0" tIns="45720" rIns="0" bIns="45720" rtlCol="0">
            <a:spAutoFit/>
          </a:bodyPr>
          <a:lstStyle>
            <a:lvl1pPr marL="0" indent="0">
              <a:spcAft>
                <a:spcPts val="3000"/>
              </a:spcAft>
              <a:buNone/>
              <a:defRPr lang="en-US" smtClean="0"/>
            </a:lvl1pPr>
            <a:lvl2pPr marL="0" indent="0">
              <a:spcAft>
                <a:spcPts val="3000"/>
              </a:spcAft>
              <a:buNone/>
              <a:defRPr lang="en-US" sz="2800" smtClean="0"/>
            </a:lvl2pPr>
            <a:lvl3pPr marL="0" indent="0">
              <a:spcAft>
                <a:spcPts val="3000"/>
              </a:spcAft>
              <a:buNone/>
              <a:defRPr lang="en-US" sz="2800" smtClean="0"/>
            </a:lvl3pPr>
            <a:lvl4pPr marL="0" indent="0">
              <a:spcAft>
                <a:spcPts val="3000"/>
              </a:spcAft>
              <a:buNone/>
              <a:defRPr lang="en-US" sz="2800" smtClean="0"/>
            </a:lvl4pPr>
            <a:lvl5pPr marL="0" indent="0">
              <a:spcAft>
                <a:spcPts val="3000"/>
              </a:spcAft>
              <a:buNone/>
              <a:defRPr lang="en-US" sz="2800"/>
            </a:lvl5pPr>
          </a:lstStyle>
          <a:p>
            <a:pPr marL="228600" lvl="0" indent="-228600">
              <a:spcAft>
                <a:spcPts val="3000"/>
              </a:spcAft>
              <a:buClr>
                <a:schemeClr val="tx1"/>
              </a:buClr>
            </a:pPr>
            <a:r>
              <a:rPr lang="en-US" dirty="0"/>
              <a:t>Enter agenda items</a:t>
            </a:r>
          </a:p>
          <a:p>
            <a:pPr marL="457200" lvl="1" indent="-457200">
              <a:spcAft>
                <a:spcPts val="3000"/>
              </a:spcAft>
              <a:buClr>
                <a:schemeClr val="tx1"/>
              </a:buClr>
            </a:pPr>
            <a:r>
              <a:rPr lang="en-US" dirty="0"/>
              <a:t>Second level</a:t>
            </a:r>
          </a:p>
          <a:p>
            <a:pPr marL="457200" lvl="2" indent="-457200">
              <a:spcAft>
                <a:spcPts val="3000"/>
              </a:spcAft>
              <a:buClr>
                <a:schemeClr val="tx1"/>
              </a:buClr>
            </a:pPr>
            <a:r>
              <a:rPr lang="en-US" dirty="0"/>
              <a:t>Third level</a:t>
            </a:r>
          </a:p>
          <a:p>
            <a:pPr marL="457200" lvl="3" indent="-457200">
              <a:spcAft>
                <a:spcPts val="3000"/>
              </a:spcAft>
              <a:buClr>
                <a:schemeClr val="tx1"/>
              </a:buClr>
            </a:pPr>
            <a:r>
              <a:rPr lang="en-US" dirty="0"/>
              <a:t>Fourth level</a:t>
            </a:r>
          </a:p>
          <a:p>
            <a:pPr marL="457200" lvl="4" indent="-457200">
              <a:spcAft>
                <a:spcPts val="3000"/>
              </a:spcAft>
              <a:buClr>
                <a:schemeClr val="tx1"/>
              </a:buClr>
            </a:pPr>
            <a:r>
              <a:rPr lang="en-US" dirty="0"/>
              <a:t>Fifth level</a:t>
            </a:r>
          </a:p>
        </p:txBody>
      </p:sp>
      <p:sp>
        <p:nvSpPr>
          <p:cNvPr id="5" name="Title 1">
            <a:extLst>
              <a:ext uri="{FF2B5EF4-FFF2-40B4-BE49-F238E27FC236}">
                <a16:creationId xmlns:a16="http://schemas.microsoft.com/office/drawing/2014/main" id="{A175166B-DC8C-4D02-820A-E0D358716306}"/>
              </a:ext>
            </a:extLst>
          </p:cNvPr>
          <p:cNvSpPr>
            <a:spLocks noGrp="1"/>
          </p:cNvSpPr>
          <p:nvPr>
            <p:ph type="title" hasCustomPrompt="1"/>
          </p:nvPr>
        </p:nvSpPr>
        <p:spPr>
          <a:xfrm>
            <a:off x="304800" y="304800"/>
            <a:ext cx="11582400" cy="638175"/>
          </a:xfrm>
        </p:spPr>
        <p:txBody>
          <a:bodyPr/>
          <a:lstStyle>
            <a:lvl1pPr>
              <a:defRPr/>
            </a:lvl1pPr>
          </a:lstStyle>
          <a:p>
            <a:r>
              <a:rPr lang="en-US" dirty="0"/>
              <a:t>Agenda layout</a:t>
            </a:r>
          </a:p>
        </p:txBody>
      </p:sp>
    </p:spTree>
    <p:extLst>
      <p:ext uri="{BB962C8B-B14F-4D97-AF65-F5344CB8AC3E}">
        <p14:creationId xmlns:p14="http://schemas.microsoft.com/office/powerpoint/2010/main" val="6366302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6313-2FA2-469F-957D-B5D4672A72D1}"/>
              </a:ext>
            </a:extLst>
          </p:cNvPr>
          <p:cNvSpPr>
            <a:spLocks noGrp="1"/>
          </p:cNvSpPr>
          <p:nvPr>
            <p:ph type="title" hasCustomPrompt="1"/>
          </p:nvPr>
        </p:nvSpPr>
        <p:spPr/>
        <p:txBody>
          <a:bodyPr/>
          <a:lstStyle>
            <a:lvl1pPr>
              <a:defRPr/>
            </a:lvl1pPr>
          </a:lstStyle>
          <a:p>
            <a:r>
              <a:rPr lang="en-US" dirty="0"/>
              <a:t>Title only layout</a:t>
            </a:r>
          </a:p>
        </p:txBody>
      </p:sp>
    </p:spTree>
    <p:extLst>
      <p:ext uri="{BB962C8B-B14F-4D97-AF65-F5344CB8AC3E}">
        <p14:creationId xmlns:p14="http://schemas.microsoft.com/office/powerpoint/2010/main" val="23924143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with 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6313-2FA2-469F-957D-B5D4672A72D1}"/>
              </a:ext>
            </a:extLst>
          </p:cNvPr>
          <p:cNvSpPr>
            <a:spLocks noGrp="1"/>
          </p:cNvSpPr>
          <p:nvPr>
            <p:ph type="title" hasCustomPrompt="1"/>
          </p:nvPr>
        </p:nvSpPr>
        <p:spPr/>
        <p:txBody>
          <a:bodyPr/>
          <a:lstStyle>
            <a:lvl1pPr>
              <a:defRPr/>
            </a:lvl1pPr>
          </a:lstStyle>
          <a:p>
            <a:r>
              <a:rPr lang="en-US" dirty="0"/>
              <a:t>Title only layout with art</a:t>
            </a:r>
          </a:p>
        </p:txBody>
      </p:sp>
    </p:spTree>
    <p:extLst>
      <p:ext uri="{BB962C8B-B14F-4D97-AF65-F5344CB8AC3E}">
        <p14:creationId xmlns:p14="http://schemas.microsoft.com/office/powerpoint/2010/main" val="39778070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6313-2FA2-469F-957D-B5D4672A72D1}"/>
              </a:ext>
            </a:extLst>
          </p:cNvPr>
          <p:cNvSpPr>
            <a:spLocks noGrp="1"/>
          </p:cNvSpPr>
          <p:nvPr>
            <p:ph type="title" hasCustomPrompt="1"/>
          </p:nvPr>
        </p:nvSpPr>
        <p:spPr/>
        <p:txBody>
          <a:bodyPr/>
          <a:lstStyle>
            <a:lvl1pPr>
              <a:defRPr/>
            </a:lvl1pPr>
          </a:lstStyle>
          <a:p>
            <a:r>
              <a:rPr lang="en-US" dirty="0"/>
              <a:t>Title and subtitle layout</a:t>
            </a:r>
          </a:p>
        </p:txBody>
      </p:sp>
      <p:sp>
        <p:nvSpPr>
          <p:cNvPr id="4" name="Text Placeholder 3">
            <a:extLst>
              <a:ext uri="{FF2B5EF4-FFF2-40B4-BE49-F238E27FC236}">
                <a16:creationId xmlns:a16="http://schemas.microsoft.com/office/drawing/2014/main" id="{A602579A-F003-4256-9071-88F3CD2BA3E7}"/>
              </a:ext>
            </a:extLst>
          </p:cNvPr>
          <p:cNvSpPr>
            <a:spLocks noGrp="1"/>
          </p:cNvSpPr>
          <p:nvPr>
            <p:ph type="body" sz="quarter" idx="10" hasCustomPrompt="1"/>
          </p:nvPr>
        </p:nvSpPr>
        <p:spPr>
          <a:xfrm>
            <a:off x="304800" y="1000125"/>
            <a:ext cx="11582400" cy="276999"/>
          </a:xfrm>
        </p:spPr>
        <p:txBody>
          <a:bodyPr/>
          <a:lstStyle>
            <a:lvl1pPr marL="0" indent="0">
              <a:lnSpc>
                <a:spcPct val="100000"/>
              </a:lnSpc>
              <a:spcAft>
                <a:spcPts val="1200"/>
              </a:spcAft>
              <a:buNone/>
              <a:defRPr sz="1200" b="1" cap="all" spc="300" baseline="0">
                <a:solidFill>
                  <a:schemeClr val="accent3"/>
                </a:solidFill>
                <a:latin typeface="Amazon Ember Mono" panose="020B0509020204020204" pitchFamily="49" charset="0"/>
                <a:ea typeface="Amazon Ember Mono" panose="020B0509020204020204" pitchFamily="49" charset="0"/>
                <a:cs typeface="Amazon Ember Mono" panose="020B0509020204020204" pitchFamily="49" charset="0"/>
              </a:defRPr>
            </a:lvl1pPr>
          </a:lstStyle>
          <a:p>
            <a:pPr lvl="0"/>
            <a:r>
              <a:rPr lang="en-US" dirty="0"/>
              <a:t>Enter subtitle</a:t>
            </a:r>
          </a:p>
        </p:txBody>
      </p:sp>
    </p:spTree>
    <p:extLst>
      <p:ext uri="{BB962C8B-B14F-4D97-AF65-F5344CB8AC3E}">
        <p14:creationId xmlns:p14="http://schemas.microsoft.com/office/powerpoint/2010/main" val="683370130"/>
      </p:ext>
    </p:extLst>
  </p:cSld>
  <p:clrMapOvr>
    <a:masterClrMapping/>
  </p:clrMapOvr>
  <p:transition>
    <p:fade/>
  </p:transition>
  <p:extLst>
    <p:ext uri="{DCECCB84-F9BA-43D5-87BE-67443E8EF086}">
      <p15:sldGuideLst xmlns:p15="http://schemas.microsoft.com/office/powerpoint/2012/main">
        <p15:guide id="1" pos="216" userDrawn="1">
          <p15:clr>
            <a:srgbClr val="FBAE40"/>
          </p15:clr>
        </p15:guide>
        <p15:guide id="2" orient="horz" pos="62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F73FA-018C-42B4-99E2-A1521E83ABDD}"/>
              </a:ext>
            </a:extLst>
          </p:cNvPr>
          <p:cNvSpPr>
            <a:spLocks noGrp="1"/>
          </p:cNvSpPr>
          <p:nvPr>
            <p:ph type="title" hasCustomPrompt="1"/>
          </p:nvPr>
        </p:nvSpPr>
        <p:spPr>
          <a:xfrm>
            <a:off x="0" y="-647700"/>
            <a:ext cx="11925300" cy="638175"/>
          </a:xfrm>
        </p:spPr>
        <p:txBody>
          <a:bodyPr/>
          <a:lstStyle>
            <a:lvl1pPr>
              <a:defRPr sz="3600">
                <a:solidFill>
                  <a:schemeClr val="bg1">
                    <a:lumMod val="65000"/>
                    <a:lumOff val="35000"/>
                  </a:schemeClr>
                </a:solidFill>
              </a:defRPr>
            </a:lvl1pPr>
          </a:lstStyle>
          <a:p>
            <a:r>
              <a:rPr lang="en-US" dirty="0"/>
              <a:t>Blank layout (enter descriptive title here for accessibility)</a:t>
            </a:r>
          </a:p>
        </p:txBody>
      </p:sp>
    </p:spTree>
    <p:extLst>
      <p:ext uri="{BB962C8B-B14F-4D97-AF65-F5344CB8AC3E}">
        <p14:creationId xmlns:p14="http://schemas.microsoft.com/office/powerpoint/2010/main" val="223003653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1DBC7-A563-4787-896F-A8C55AC39541}"/>
              </a:ext>
            </a:extLst>
          </p:cNvPr>
          <p:cNvSpPr>
            <a:spLocks noGrp="1"/>
          </p:cNvSpPr>
          <p:nvPr>
            <p:ph type="title"/>
          </p:nvPr>
        </p:nvSpPr>
        <p:spPr>
          <a:xfrm>
            <a:off x="304800" y="304800"/>
            <a:ext cx="11582400" cy="638175"/>
          </a:xfrm>
          <a:prstGeom prst="rect">
            <a:avLst/>
          </a:prstGeom>
        </p:spPr>
        <p:txBody>
          <a:bodyPr vert="horz" lIns="0" tIns="45720" rIns="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BD4A25B-ECC2-4D0E-BA51-828900AA1150}"/>
              </a:ext>
            </a:extLst>
          </p:cNvPr>
          <p:cNvSpPr>
            <a:spLocks noGrp="1"/>
          </p:cNvSpPr>
          <p:nvPr>
            <p:ph type="body" idx="1"/>
          </p:nvPr>
        </p:nvSpPr>
        <p:spPr>
          <a:xfrm>
            <a:off x="304801" y="1485900"/>
            <a:ext cx="11582400" cy="2049792"/>
          </a:xfrm>
          <a:prstGeom prst="rect">
            <a:avLst/>
          </a:prstGeom>
        </p:spPr>
        <p:txBody>
          <a:bodyPr vert="horz" lIns="0" tIns="45720" rIns="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3AAC10-7019-4712-85D0-4C900536A54E}"/>
              </a:ext>
            </a:extLst>
          </p:cNvPr>
          <p:cNvSpPr>
            <a:spLocks noGrp="1"/>
          </p:cNvSpPr>
          <p:nvPr>
            <p:ph type="dt" sz="half" idx="2"/>
          </p:nvPr>
        </p:nvSpPr>
        <p:spPr>
          <a:xfrm>
            <a:off x="838200" y="69659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F66AEACD-8FDE-40BC-8286-930C357A13C7}" type="datetimeFigureOut">
              <a:rPr lang="en-US" smtClean="0"/>
              <a:pPr/>
              <a:t>8/2/2024</a:t>
            </a:fld>
            <a:endParaRPr lang="en-US" dirty="0"/>
          </a:p>
        </p:txBody>
      </p:sp>
      <p:sp>
        <p:nvSpPr>
          <p:cNvPr id="5" name="Footer Placeholder 4">
            <a:extLst>
              <a:ext uri="{FF2B5EF4-FFF2-40B4-BE49-F238E27FC236}">
                <a16:creationId xmlns:a16="http://schemas.microsoft.com/office/drawing/2014/main" id="{5F5BB608-7507-49E6-A3EF-FCF70056BA5E}"/>
              </a:ext>
            </a:extLst>
          </p:cNvPr>
          <p:cNvSpPr>
            <a:spLocks noGrp="1"/>
          </p:cNvSpPr>
          <p:nvPr>
            <p:ph type="ftr" sz="quarter" idx="3"/>
          </p:nvPr>
        </p:nvSpPr>
        <p:spPr>
          <a:xfrm>
            <a:off x="4038600" y="69659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CEABC0-4D9B-4F84-9C7F-2B0BE8033B97}"/>
              </a:ext>
            </a:extLst>
          </p:cNvPr>
          <p:cNvSpPr>
            <a:spLocks noGrp="1"/>
          </p:cNvSpPr>
          <p:nvPr>
            <p:ph type="sldNum" sz="quarter" idx="4"/>
          </p:nvPr>
        </p:nvSpPr>
        <p:spPr>
          <a:xfrm>
            <a:off x="8610600" y="69659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C503246-BBCE-4F0A-BCDC-08FC4C52637D}" type="slidenum">
              <a:rPr lang="en-US" smtClean="0"/>
              <a:pPr/>
              <a:t>‹#›</a:t>
            </a:fld>
            <a:endParaRPr lang="en-US"/>
          </a:p>
        </p:txBody>
      </p:sp>
      <p:pic>
        <p:nvPicPr>
          <p:cNvPr id="8" name="Picture 7">
            <a:extLst>
              <a:ext uri="{FF2B5EF4-FFF2-40B4-BE49-F238E27FC236}">
                <a16:creationId xmlns:a16="http://schemas.microsoft.com/office/drawing/2014/main" id="{FF33A955-3B5A-4D3B-8E9F-1BB9D1E1D77C}"/>
              </a:ext>
            </a:extLst>
          </p:cNvPr>
          <p:cNvPicPr>
            <a:picLocks noChangeAspect="1"/>
          </p:cNvPicPr>
          <p:nvPr userDrawn="1"/>
        </p:nvPicPr>
        <p:blipFill>
          <a:blip r:embed="rId33"/>
          <a:srcRect/>
          <a:stretch/>
        </p:blipFill>
        <p:spPr>
          <a:xfrm>
            <a:off x="292501" y="6428661"/>
            <a:ext cx="388818" cy="219592"/>
          </a:xfrm>
          <a:prstGeom prst="rect">
            <a:avLst/>
          </a:prstGeom>
        </p:spPr>
      </p:pic>
      <p:sp>
        <p:nvSpPr>
          <p:cNvPr id="9" name="TextBox 3">
            <a:extLst>
              <a:ext uri="{FF2B5EF4-FFF2-40B4-BE49-F238E27FC236}">
                <a16:creationId xmlns:a16="http://schemas.microsoft.com/office/drawing/2014/main" id="{4CAD4279-FBF3-4755-ADA6-63C789BE8BA1}"/>
              </a:ext>
            </a:extLst>
          </p:cNvPr>
          <p:cNvSpPr txBox="1">
            <a:spLocks noChangeArrowheads="1"/>
          </p:cNvSpPr>
          <p:nvPr userDrawn="1"/>
        </p:nvSpPr>
        <p:spPr bwMode="white">
          <a:xfrm>
            <a:off x="1101540" y="6476853"/>
            <a:ext cx="3962400" cy="107722"/>
          </a:xfrm>
          <a:prstGeom prst="rect">
            <a:avLst/>
          </a:prstGeom>
          <a:noFill/>
          <a:ln>
            <a:noFill/>
          </a:ln>
        </p:spPr>
        <p:txBody>
          <a:bodyPr lIns="0" tIns="0" rIns="0" bIns="0">
            <a:spAutoFit/>
          </a:bodyPr>
          <a:lstStyle>
            <a:lvl1pPr>
              <a:defRPr>
                <a:solidFill>
                  <a:schemeClr val="tx1"/>
                </a:solidFill>
                <a:latin typeface="+mn-lt"/>
              </a:defRPr>
            </a:lvl1pPr>
            <a:lvl2pPr marL="742950" indent="-285750">
              <a:defRPr>
                <a:solidFill>
                  <a:schemeClr val="tx1"/>
                </a:solidFill>
                <a:latin typeface="+mn-lt"/>
              </a:defRPr>
            </a:lvl2pPr>
            <a:lvl3pPr marL="1143000" indent="-228600">
              <a:defRPr>
                <a:solidFill>
                  <a:schemeClr val="tx1"/>
                </a:solidFill>
                <a:latin typeface="+mn-lt"/>
              </a:defRPr>
            </a:lvl3pPr>
            <a:lvl4pPr marL="1600200" indent="-228600">
              <a:defRPr>
                <a:solidFill>
                  <a:schemeClr val="tx1"/>
                </a:solidFill>
                <a:latin typeface="+mn-lt"/>
              </a:defRPr>
            </a:lvl4pPr>
            <a:lvl5pPr marL="2057400" indent="-228600">
              <a:defRPr>
                <a:solidFill>
                  <a:schemeClr val="tx1"/>
                </a:solidFill>
                <a:latin typeface="+mn-lt"/>
              </a:defRPr>
            </a:lvl5pPr>
            <a:lvl6pPr marL="2514600" indent="-228600" defTabSz="457200" fontAlgn="base">
              <a:spcBef>
                <a:spcPct val="0"/>
              </a:spcBef>
              <a:spcAft>
                <a:spcPct val="0"/>
              </a:spcAft>
              <a:defRPr>
                <a:solidFill>
                  <a:schemeClr val="tx1"/>
                </a:solidFill>
                <a:latin typeface="+mn-lt"/>
              </a:defRPr>
            </a:lvl6pPr>
            <a:lvl7pPr marL="2971800" indent="-228600" defTabSz="457200" fontAlgn="base">
              <a:spcBef>
                <a:spcPct val="0"/>
              </a:spcBef>
              <a:spcAft>
                <a:spcPct val="0"/>
              </a:spcAft>
              <a:defRPr>
                <a:solidFill>
                  <a:schemeClr val="tx1"/>
                </a:solidFill>
                <a:latin typeface="+mn-lt"/>
              </a:defRPr>
            </a:lvl7pPr>
            <a:lvl8pPr marL="3429000" indent="-228600" defTabSz="457200" fontAlgn="base">
              <a:spcBef>
                <a:spcPct val="0"/>
              </a:spcBef>
              <a:spcAft>
                <a:spcPct val="0"/>
              </a:spcAft>
              <a:defRPr>
                <a:solidFill>
                  <a:schemeClr val="tx1"/>
                </a:solidFill>
                <a:latin typeface="+mn-lt"/>
              </a:defRPr>
            </a:lvl8pPr>
            <a:lvl9pPr marL="3886200" indent="-228600" defTabSz="457200" fontAlgn="base">
              <a:spcBef>
                <a:spcPct val="0"/>
              </a:spcBef>
              <a:spcAft>
                <a:spcPct val="0"/>
              </a:spcAft>
              <a:defRPr>
                <a:solidFill>
                  <a:schemeClr val="tx1"/>
                </a:solidFill>
                <a:latin typeface="+mn-lt"/>
              </a:defRPr>
            </a:lvl9pPr>
          </a:lstStyle>
          <a:p>
            <a:pPr algn="l" defTabSz="1097212" eaLnBrk="1" fontAlgn="auto" hangingPunct="1">
              <a:spcBef>
                <a:spcPts val="0"/>
              </a:spcBef>
              <a:spcAft>
                <a:spcPts val="0"/>
              </a:spcAft>
              <a:defRPr/>
            </a:pPr>
            <a:r>
              <a:rPr lang="en-US" altLang="x-none" sz="700" b="0" i="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2024, Amazon Web Services, Inc. or its affiliates. All rights reserved.</a:t>
            </a:r>
          </a:p>
        </p:txBody>
      </p:sp>
    </p:spTree>
    <p:extLst>
      <p:ext uri="{BB962C8B-B14F-4D97-AF65-F5344CB8AC3E}">
        <p14:creationId xmlns:p14="http://schemas.microsoft.com/office/powerpoint/2010/main" val="830281414"/>
      </p:ext>
    </p:extLst>
  </p:cSld>
  <p:clrMap bg1="dk1" tx1="lt1" bg2="dk2" tx2="lt2" accent1="accent1" accent2="accent2" accent3="accent3" accent4="accent4" accent5="accent5" accent6="accent6" hlink="hlink" folHlink="folHlink"/>
  <p:sldLayoutIdLst>
    <p:sldLayoutId id="2147483660" r:id="rId1"/>
    <p:sldLayoutId id="2147483649" r:id="rId2"/>
    <p:sldLayoutId id="2147483661" r:id="rId3"/>
    <p:sldLayoutId id="2147483662" r:id="rId4"/>
    <p:sldLayoutId id="2147483663" r:id="rId5"/>
    <p:sldLayoutId id="2147483654" r:id="rId6"/>
    <p:sldLayoutId id="2147483664" r:id="rId7"/>
    <p:sldLayoutId id="2147483665" r:id="rId8"/>
    <p:sldLayoutId id="2147483655" r:id="rId9"/>
    <p:sldLayoutId id="2147483650" r:id="rId10"/>
    <p:sldLayoutId id="2147483666" r:id="rId11"/>
    <p:sldLayoutId id="2147483667" r:id="rId12"/>
    <p:sldLayoutId id="2147483668" r:id="rId13"/>
    <p:sldLayoutId id="2147483669" r:id="rId14"/>
    <p:sldLayoutId id="2147483652" r:id="rId15"/>
    <p:sldLayoutId id="2147483670" r:id="rId16"/>
    <p:sldLayoutId id="2147483671" r:id="rId17"/>
    <p:sldLayoutId id="2147483672" r:id="rId18"/>
    <p:sldLayoutId id="2147483673" r:id="rId19"/>
    <p:sldLayoutId id="2147483674" r:id="rId20"/>
    <p:sldLayoutId id="2147483675" r:id="rId21"/>
    <p:sldLayoutId id="2147483651" r:id="rId22"/>
    <p:sldLayoutId id="2147483677" r:id="rId23"/>
    <p:sldLayoutId id="2147483653" r:id="rId24"/>
    <p:sldLayoutId id="2147483656" r:id="rId25"/>
    <p:sldLayoutId id="2147483657" r:id="rId26"/>
    <p:sldLayoutId id="2147483678" r:id="rId27"/>
    <p:sldLayoutId id="2147483658" r:id="rId28"/>
    <p:sldLayoutId id="2147483659" r:id="rId29"/>
    <p:sldLayoutId id="2147483680" r:id="rId30"/>
    <p:sldLayoutId id="2147483683" r:id="rId31"/>
  </p:sldLayoutIdLst>
  <p:transition>
    <p:fade/>
  </p:transition>
  <p:txStyles>
    <p:titleStyle>
      <a:lvl1pPr algn="l" defTabSz="914400" rtl="0" eaLnBrk="1" latinLnBrk="0" hangingPunct="1">
        <a:lnSpc>
          <a:spcPct val="90000"/>
        </a:lnSpc>
        <a:spcBef>
          <a:spcPct val="0"/>
        </a:spcBef>
        <a:buNone/>
        <a:defRPr sz="4000" b="1" kern="1200" spc="-1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0"/>
        </a:spcBef>
        <a:spcAft>
          <a:spcPts val="1200"/>
        </a:spcAft>
        <a:buSzPct val="90000"/>
        <a:buFont typeface="Amazon Ember Display" panose="020F0603020204020204" pitchFamily="34" charset="0"/>
        <a:buChar char="•"/>
        <a:defRPr sz="2800" kern="1200">
          <a:solidFill>
            <a:schemeClr val="tx1"/>
          </a:solidFill>
          <a:latin typeface="+mn-lt"/>
          <a:ea typeface="+mn-ea"/>
          <a:cs typeface="+mn-cs"/>
        </a:defRPr>
      </a:lvl1pPr>
      <a:lvl2pPr marL="457200" indent="-228600" algn="l" defTabSz="914400" rtl="0" eaLnBrk="1" latinLnBrk="0" hangingPunct="1">
        <a:lnSpc>
          <a:spcPct val="9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0"/>
        </a:spcBef>
        <a:spcAft>
          <a:spcPts val="600"/>
        </a:spcAft>
        <a:buFont typeface="Amazon Ember Display" panose="020F0603020204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0"/>
        </a:spcBef>
        <a:spcAft>
          <a:spcPts val="600"/>
        </a:spcAft>
        <a:buFont typeface="Amazon Ember Display" panose="020F0603020204020204" pitchFamily="34" charset="0"/>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0"/>
        </a:spcBef>
        <a:buFont typeface="Amazon Ember Display" panose="020F0603020204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mazon Ember Display" panose="020F0603020204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mazon Ember Display" panose="020F0603020204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mazon Ember Display" panose="020F0603020204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mazon Ember Display" panose="020F0603020204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92" userDrawn="1">
          <p15:clr>
            <a:srgbClr val="F26B43"/>
          </p15:clr>
        </p15:guide>
        <p15:guide id="4" orient="horz" pos="3912" userDrawn="1">
          <p15:clr>
            <a:srgbClr val="F26B43"/>
          </p15:clr>
        </p15:guide>
        <p15:guide id="5" pos="192" userDrawn="1">
          <p15:clr>
            <a:srgbClr val="F26B43"/>
          </p15:clr>
        </p15:guide>
        <p15:guide id="6" pos="7488" userDrawn="1">
          <p15:clr>
            <a:srgbClr val="F26B43"/>
          </p15:clr>
        </p15:guide>
        <p15:guide id="7" orient="horz"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F522-4808-4E85-B151-2C43A50A676C}"/>
              </a:ext>
            </a:extLst>
          </p:cNvPr>
          <p:cNvSpPr>
            <a:spLocks noGrp="1"/>
          </p:cNvSpPr>
          <p:nvPr>
            <p:ph type="title"/>
          </p:nvPr>
        </p:nvSpPr>
        <p:spPr>
          <a:xfrm>
            <a:off x="313489" y="1990726"/>
            <a:ext cx="11613468" cy="1865508"/>
          </a:xfrm>
        </p:spPr>
        <p:txBody>
          <a:bodyPr/>
          <a:lstStyle/>
          <a:p>
            <a:r>
              <a:rPr lang="en-US" dirty="0"/>
              <a:t>Building high-throughput satellite data architectures </a:t>
            </a:r>
            <a:r>
              <a:rPr lang="en-US"/>
              <a:t>on the Cloud</a:t>
            </a:r>
            <a:br>
              <a:rPr lang="en-US" dirty="0"/>
            </a:br>
            <a:endParaRPr lang="en-US" dirty="0"/>
          </a:p>
        </p:txBody>
      </p:sp>
      <p:sp>
        <p:nvSpPr>
          <p:cNvPr id="4" name="Text Placeholder 3">
            <a:extLst>
              <a:ext uri="{FF2B5EF4-FFF2-40B4-BE49-F238E27FC236}">
                <a16:creationId xmlns:a16="http://schemas.microsoft.com/office/drawing/2014/main" id="{E84B3476-7AB4-4810-88B3-DE25B0486876}"/>
              </a:ext>
            </a:extLst>
          </p:cNvPr>
          <p:cNvSpPr>
            <a:spLocks noGrp="1"/>
          </p:cNvSpPr>
          <p:nvPr>
            <p:ph type="body" sz="quarter" idx="10"/>
          </p:nvPr>
        </p:nvSpPr>
        <p:spPr>
          <a:xfrm>
            <a:off x="313489" y="4873099"/>
            <a:ext cx="3702329" cy="369332"/>
          </a:xfrm>
        </p:spPr>
        <p:txBody>
          <a:bodyPr/>
          <a:lstStyle/>
          <a:p>
            <a:r>
              <a:rPr lang="en-US" dirty="0"/>
              <a:t>Ben Bowen</a:t>
            </a:r>
          </a:p>
        </p:txBody>
      </p:sp>
      <p:sp>
        <p:nvSpPr>
          <p:cNvPr id="6" name="Text Placeholder 5">
            <a:extLst>
              <a:ext uri="{FF2B5EF4-FFF2-40B4-BE49-F238E27FC236}">
                <a16:creationId xmlns:a16="http://schemas.microsoft.com/office/drawing/2014/main" id="{2F46D598-014B-428D-B7B1-3AB07AA5B88F}"/>
              </a:ext>
            </a:extLst>
          </p:cNvPr>
          <p:cNvSpPr>
            <a:spLocks noGrp="1"/>
          </p:cNvSpPr>
          <p:nvPr>
            <p:ph type="body" sz="quarter" idx="12"/>
          </p:nvPr>
        </p:nvSpPr>
        <p:spPr>
          <a:xfrm>
            <a:off x="313490" y="5237608"/>
            <a:ext cx="4287539" cy="795602"/>
          </a:xfrm>
        </p:spPr>
        <p:txBody>
          <a:bodyPr/>
          <a:lstStyle/>
          <a:p>
            <a:r>
              <a:rPr lang="en-US" dirty="0"/>
              <a:t>Principal Business Development Manager</a:t>
            </a:r>
          </a:p>
          <a:p>
            <a:r>
              <a:rPr lang="en-US" dirty="0"/>
              <a:t>Aerospace and Satellite Solutions (A&amp;S) | </a:t>
            </a:r>
            <a:r>
              <a:rPr lang="en-US" b="1" dirty="0"/>
              <a:t>AWS</a:t>
            </a:r>
            <a:br>
              <a:rPr lang="en-US" dirty="0"/>
            </a:br>
            <a:r>
              <a:rPr lang="en-US" u="sng" dirty="0"/>
              <a:t>760-704-9732</a:t>
            </a:r>
            <a:endParaRPr lang="en-US" dirty="0"/>
          </a:p>
        </p:txBody>
      </p:sp>
    </p:spTree>
    <p:extLst>
      <p:ext uri="{BB962C8B-B14F-4D97-AF65-F5344CB8AC3E}">
        <p14:creationId xmlns:p14="http://schemas.microsoft.com/office/powerpoint/2010/main" val="33816467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9E8F-CBE5-23E8-BC4C-26F04E938954}"/>
              </a:ext>
            </a:extLst>
          </p:cNvPr>
          <p:cNvSpPr>
            <a:spLocks noGrp="1"/>
          </p:cNvSpPr>
          <p:nvPr>
            <p:ph type="title"/>
          </p:nvPr>
        </p:nvSpPr>
        <p:spPr/>
        <p:txBody>
          <a:bodyPr/>
          <a:lstStyle/>
          <a:p>
            <a:r>
              <a:rPr lang="en-GB" dirty="0"/>
              <a:t>Challenges of traditional ground segment architectures</a:t>
            </a:r>
            <a:br>
              <a:rPr lang="en-GB" dirty="0"/>
            </a:br>
            <a:endParaRPr lang="en-DK" dirty="0"/>
          </a:p>
        </p:txBody>
      </p:sp>
      <p:pic>
        <p:nvPicPr>
          <p:cNvPr id="1026" name="Picture 2" descr="Figure 1. Traditional ground segment architecture composed of antenna, modem, front end processor, and mission operations software backend.">
            <a:extLst>
              <a:ext uri="{FF2B5EF4-FFF2-40B4-BE49-F238E27FC236}">
                <a16:creationId xmlns:a16="http://schemas.microsoft.com/office/drawing/2014/main" id="{ADBCE041-B957-4F51-6497-A88D147DE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087" y="1865244"/>
            <a:ext cx="9695900" cy="13450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18B29B1-CA85-950B-AA24-9C859D1E089C}"/>
              </a:ext>
            </a:extLst>
          </p:cNvPr>
          <p:cNvSpPr txBox="1"/>
          <p:nvPr/>
        </p:nvSpPr>
        <p:spPr>
          <a:xfrm>
            <a:off x="590843" y="3855611"/>
            <a:ext cx="10438228" cy="2528897"/>
          </a:xfrm>
          <a:prstGeom prst="rect">
            <a:avLst/>
          </a:prstGeom>
          <a:noFill/>
        </p:spPr>
        <p:txBody>
          <a:bodyPr wrap="square" lIns="0" tIns="0" rIns="0" bIns="0">
            <a:spAutoFit/>
          </a:bodyPr>
          <a:lstStyle/>
          <a:p>
            <a:pPr marR="6773" defTabSz="457149">
              <a:spcBef>
                <a:spcPts val="127"/>
              </a:spcBef>
              <a:spcAft>
                <a:spcPts val="751"/>
              </a:spcAft>
              <a:defRPr/>
            </a:pPr>
            <a:r>
              <a:rPr lang="en-US" sz="3200" dirty="0">
                <a:solidFill>
                  <a:srgbClr val="FFC000"/>
                </a:solidFill>
              </a:rPr>
              <a:t>Limited agility </a:t>
            </a:r>
            <a:r>
              <a:rPr lang="en-US" sz="3200" dirty="0"/>
              <a:t>- leverage of new technologies requires hardware upgrades.</a:t>
            </a:r>
          </a:p>
          <a:p>
            <a:pPr marR="6773" defTabSz="457149">
              <a:spcBef>
                <a:spcPts val="127"/>
              </a:spcBef>
              <a:spcAft>
                <a:spcPts val="751"/>
              </a:spcAft>
              <a:defRPr/>
            </a:pPr>
            <a:r>
              <a:rPr lang="en-US" sz="3200" dirty="0">
                <a:solidFill>
                  <a:srgbClr val="FFC000"/>
                </a:solidFill>
              </a:rPr>
              <a:t>Long(er) downtimes </a:t>
            </a:r>
            <a:r>
              <a:rPr lang="en-US" sz="3200" dirty="0"/>
              <a:t>in case of hardware malfunction – requires spares on-site and physical replacement.</a:t>
            </a:r>
          </a:p>
          <a:p>
            <a:pPr marR="6773" defTabSz="457149">
              <a:spcBef>
                <a:spcPts val="127"/>
              </a:spcBef>
              <a:spcAft>
                <a:spcPts val="751"/>
              </a:spcAft>
              <a:defRPr/>
            </a:pPr>
            <a:endParaRPr lang="en-US" sz="3200" baseline="30000" dirty="0"/>
          </a:p>
        </p:txBody>
      </p:sp>
    </p:spTree>
    <p:extLst>
      <p:ext uri="{BB962C8B-B14F-4D97-AF65-F5344CB8AC3E}">
        <p14:creationId xmlns:p14="http://schemas.microsoft.com/office/powerpoint/2010/main" val="171903643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9E8F-CBE5-23E8-BC4C-26F04E938954}"/>
              </a:ext>
            </a:extLst>
          </p:cNvPr>
          <p:cNvSpPr>
            <a:spLocks noGrp="1"/>
          </p:cNvSpPr>
          <p:nvPr>
            <p:ph type="title"/>
          </p:nvPr>
        </p:nvSpPr>
        <p:spPr/>
        <p:txBody>
          <a:bodyPr/>
          <a:lstStyle/>
          <a:p>
            <a:r>
              <a:rPr lang="en-GB" dirty="0"/>
              <a:t>Possibilities of software-defined ground segment architectures</a:t>
            </a:r>
            <a:br>
              <a:rPr lang="en-GB" dirty="0"/>
            </a:br>
            <a:endParaRPr lang="en-DK" dirty="0"/>
          </a:p>
        </p:txBody>
      </p:sp>
      <p:sp>
        <p:nvSpPr>
          <p:cNvPr id="3" name="TextBox 2">
            <a:extLst>
              <a:ext uri="{FF2B5EF4-FFF2-40B4-BE49-F238E27FC236}">
                <a16:creationId xmlns:a16="http://schemas.microsoft.com/office/drawing/2014/main" id="{018B29B1-CA85-950B-AA24-9C859D1E089C}"/>
              </a:ext>
            </a:extLst>
          </p:cNvPr>
          <p:cNvSpPr txBox="1"/>
          <p:nvPr/>
        </p:nvSpPr>
        <p:spPr>
          <a:xfrm>
            <a:off x="590843" y="3855611"/>
            <a:ext cx="10958732" cy="2759730"/>
          </a:xfrm>
          <a:prstGeom prst="rect">
            <a:avLst/>
          </a:prstGeom>
          <a:noFill/>
        </p:spPr>
        <p:txBody>
          <a:bodyPr wrap="square" lIns="0" tIns="0" rIns="0" bIns="0">
            <a:spAutoFit/>
          </a:bodyPr>
          <a:lstStyle/>
          <a:p>
            <a:pPr marR="6773" defTabSz="457149">
              <a:spcBef>
                <a:spcPts val="127"/>
              </a:spcBef>
              <a:spcAft>
                <a:spcPts val="751"/>
              </a:spcAft>
              <a:defRPr/>
            </a:pPr>
            <a:r>
              <a:rPr lang="en-US" sz="3200" dirty="0"/>
              <a:t>Consumption-based </a:t>
            </a:r>
            <a:r>
              <a:rPr lang="en-US" sz="3200" dirty="0" err="1">
                <a:solidFill>
                  <a:schemeClr val="accent4"/>
                </a:solidFill>
              </a:rPr>
              <a:t>OpEx</a:t>
            </a:r>
            <a:r>
              <a:rPr lang="en-US" sz="3200" dirty="0"/>
              <a:t> instead of </a:t>
            </a:r>
            <a:r>
              <a:rPr lang="en-US" sz="3200" dirty="0" err="1"/>
              <a:t>CapEx</a:t>
            </a:r>
            <a:r>
              <a:rPr lang="en-US" sz="3200" dirty="0"/>
              <a:t>.</a:t>
            </a:r>
          </a:p>
          <a:p>
            <a:pPr marR="6773" defTabSz="457149">
              <a:spcBef>
                <a:spcPts val="127"/>
              </a:spcBef>
              <a:spcAft>
                <a:spcPts val="751"/>
              </a:spcAft>
              <a:defRPr/>
            </a:pPr>
            <a:r>
              <a:rPr lang="en-US" sz="3200" dirty="0"/>
              <a:t>High level of </a:t>
            </a:r>
            <a:r>
              <a:rPr lang="en-US" sz="3200" dirty="0">
                <a:solidFill>
                  <a:schemeClr val="accent4"/>
                </a:solidFill>
              </a:rPr>
              <a:t>Automation</a:t>
            </a:r>
            <a:r>
              <a:rPr lang="en-US" sz="3200" dirty="0"/>
              <a:t> with </a:t>
            </a:r>
            <a:r>
              <a:rPr lang="en-US" sz="3200" dirty="0" err="1"/>
              <a:t>IaC</a:t>
            </a:r>
            <a:r>
              <a:rPr lang="en-US" sz="3200" dirty="0"/>
              <a:t> and DevOps.</a:t>
            </a:r>
          </a:p>
          <a:p>
            <a:pPr marR="6773" defTabSz="457149">
              <a:spcBef>
                <a:spcPts val="127"/>
              </a:spcBef>
              <a:spcAft>
                <a:spcPts val="751"/>
              </a:spcAft>
              <a:defRPr/>
            </a:pPr>
            <a:r>
              <a:rPr lang="en-US" sz="3200" dirty="0">
                <a:solidFill>
                  <a:schemeClr val="accent4"/>
                </a:solidFill>
              </a:rPr>
              <a:t>High agility </a:t>
            </a:r>
            <a:r>
              <a:rPr lang="en-US" sz="3200" dirty="0"/>
              <a:t>in new technology adoption.</a:t>
            </a:r>
          </a:p>
          <a:p>
            <a:pPr marR="6773" defTabSz="457149">
              <a:spcBef>
                <a:spcPts val="127"/>
              </a:spcBef>
              <a:spcAft>
                <a:spcPts val="751"/>
              </a:spcAft>
              <a:defRPr/>
            </a:pPr>
            <a:r>
              <a:rPr lang="en-US" sz="3200" dirty="0">
                <a:solidFill>
                  <a:schemeClr val="accent4"/>
                </a:solidFill>
              </a:rPr>
              <a:t>Faster recovery </a:t>
            </a:r>
            <a:r>
              <a:rPr lang="en-US" sz="3200" dirty="0"/>
              <a:t>from malfunctions, possibility for </a:t>
            </a:r>
            <a:r>
              <a:rPr lang="en-US" sz="3200" dirty="0">
                <a:solidFill>
                  <a:schemeClr val="accent4"/>
                </a:solidFill>
              </a:rPr>
              <a:t>HA</a:t>
            </a:r>
            <a:r>
              <a:rPr lang="en-US" sz="3200" dirty="0"/>
              <a:t>.</a:t>
            </a:r>
          </a:p>
          <a:p>
            <a:pPr marR="6773" defTabSz="457149">
              <a:spcBef>
                <a:spcPts val="127"/>
              </a:spcBef>
              <a:spcAft>
                <a:spcPts val="751"/>
              </a:spcAft>
              <a:defRPr/>
            </a:pPr>
            <a:endParaRPr lang="en-US" sz="3200" baseline="30000" dirty="0"/>
          </a:p>
        </p:txBody>
      </p:sp>
      <p:pic>
        <p:nvPicPr>
          <p:cNvPr id="3074" name="Picture 2" descr="Figure 2. Software-defined ground segment architecture composed of antenna, hardware DAC/ADC, software-defined radio and front end processor, and mission operations software backend.">
            <a:extLst>
              <a:ext uri="{FF2B5EF4-FFF2-40B4-BE49-F238E27FC236}">
                <a16:creationId xmlns:a16="http://schemas.microsoft.com/office/drawing/2014/main" id="{F7370A9B-4645-9085-63AC-9DB23A60C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008" y="1813921"/>
            <a:ext cx="9634782" cy="1615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65842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Image result for globally vs. locally"/>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3283359" y="1337003"/>
            <a:ext cx="2578738" cy="46874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minority report"/>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t="-377"/>
          <a:stretch/>
        </p:blipFill>
        <p:spPr bwMode="auto">
          <a:xfrm>
            <a:off x="6093817" y="1329238"/>
            <a:ext cx="2633332" cy="471450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descr="A picture containing scene&#10;&#10;Description automatically generated">
            <a:extLst>
              <a:ext uri="{FF2B5EF4-FFF2-40B4-BE49-F238E27FC236}">
                <a16:creationId xmlns:a16="http://schemas.microsoft.com/office/drawing/2014/main" id="{73A1BEDF-D045-4E8C-8E1F-89967321E530}"/>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74938" y="1340545"/>
            <a:ext cx="2591612" cy="4702172"/>
          </a:xfrm>
          <a:prstGeom prst="rect">
            <a:avLst/>
          </a:prstGeom>
        </p:spPr>
      </p:pic>
      <p:sp>
        <p:nvSpPr>
          <p:cNvPr id="48" name="Rectangle 47">
            <a:extLst>
              <a:ext uri="{FF2B5EF4-FFF2-40B4-BE49-F238E27FC236}">
                <a16:creationId xmlns:a16="http://schemas.microsoft.com/office/drawing/2014/main" id="{5CF261A4-96CA-4C36-830A-E5148AFBAF51}"/>
              </a:ext>
            </a:extLst>
          </p:cNvPr>
          <p:cNvSpPr/>
          <p:nvPr/>
        </p:nvSpPr>
        <p:spPr>
          <a:xfrm>
            <a:off x="474938" y="1340544"/>
            <a:ext cx="2591612" cy="4710965"/>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schemeClr val="tx1"/>
              </a:solidFill>
              <a:latin typeface="Calibri" panose="020F0502020204030204"/>
            </a:endParaRPr>
          </a:p>
        </p:txBody>
      </p:sp>
      <p:pic>
        <p:nvPicPr>
          <p:cNvPr id="67" name="Picture 66">
            <a:extLst>
              <a:ext uri="{FF2B5EF4-FFF2-40B4-BE49-F238E27FC236}">
                <a16:creationId xmlns:a16="http://schemas.microsoft.com/office/drawing/2014/main" id="{A70B003D-0E3D-45D4-8ECB-957FEEB8EE43}"/>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8984873" y="1337004"/>
            <a:ext cx="2596896" cy="4710964"/>
          </a:xfrm>
          <a:prstGeom prst="rect">
            <a:avLst/>
          </a:prstGeom>
        </p:spPr>
      </p:pic>
      <p:sp>
        <p:nvSpPr>
          <p:cNvPr id="44" name="Rectangle 43">
            <a:extLst>
              <a:ext uri="{FF2B5EF4-FFF2-40B4-BE49-F238E27FC236}">
                <a16:creationId xmlns:a16="http://schemas.microsoft.com/office/drawing/2014/main" id="{70D75805-932F-461A-81FF-FFA0ACD6AEC4}"/>
              </a:ext>
            </a:extLst>
          </p:cNvPr>
          <p:cNvSpPr/>
          <p:nvPr/>
        </p:nvSpPr>
        <p:spPr>
          <a:xfrm>
            <a:off x="6093816" y="1344858"/>
            <a:ext cx="2635656" cy="4715848"/>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schemeClr val="tx1"/>
              </a:solidFill>
              <a:latin typeface="Calibri" panose="020F0502020204030204"/>
            </a:endParaRPr>
          </a:p>
        </p:txBody>
      </p:sp>
      <p:sp>
        <p:nvSpPr>
          <p:cNvPr id="45" name="Rectangle 44">
            <a:extLst>
              <a:ext uri="{FF2B5EF4-FFF2-40B4-BE49-F238E27FC236}">
                <a16:creationId xmlns:a16="http://schemas.microsoft.com/office/drawing/2014/main" id="{408F2DFD-991D-4683-97E5-3E6D624A79F2}"/>
              </a:ext>
            </a:extLst>
          </p:cNvPr>
          <p:cNvSpPr/>
          <p:nvPr/>
        </p:nvSpPr>
        <p:spPr>
          <a:xfrm>
            <a:off x="8984873" y="1337004"/>
            <a:ext cx="2596896" cy="4709253"/>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dirty="0">
              <a:solidFill>
                <a:schemeClr val="tx1"/>
              </a:solidFill>
              <a:latin typeface="Calibri" panose="020F0502020204030204"/>
            </a:endParaRPr>
          </a:p>
        </p:txBody>
      </p:sp>
      <p:sp>
        <p:nvSpPr>
          <p:cNvPr id="46" name="Rectangle 45">
            <a:extLst>
              <a:ext uri="{FF2B5EF4-FFF2-40B4-BE49-F238E27FC236}">
                <a16:creationId xmlns:a16="http://schemas.microsoft.com/office/drawing/2014/main" id="{0EE33E55-0BFE-433D-8F62-A88D5812FCB9}"/>
              </a:ext>
            </a:extLst>
          </p:cNvPr>
          <p:cNvSpPr/>
          <p:nvPr/>
        </p:nvSpPr>
        <p:spPr>
          <a:xfrm>
            <a:off x="3281033" y="1337003"/>
            <a:ext cx="2581062" cy="4687493"/>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schemeClr val="tx1"/>
              </a:solidFill>
              <a:latin typeface="Calibri" panose="020F0502020204030204"/>
            </a:endParaRPr>
          </a:p>
        </p:txBody>
      </p:sp>
      <p:grpSp>
        <p:nvGrpSpPr>
          <p:cNvPr id="59" name="Group 58">
            <a:extLst>
              <a:ext uri="{FF2B5EF4-FFF2-40B4-BE49-F238E27FC236}">
                <a16:creationId xmlns:a16="http://schemas.microsoft.com/office/drawing/2014/main" id="{D7D17C31-1B7E-4C4A-B2B3-3E3D59DE7E1B}"/>
              </a:ext>
            </a:extLst>
          </p:cNvPr>
          <p:cNvGrpSpPr/>
          <p:nvPr/>
        </p:nvGrpSpPr>
        <p:grpSpPr>
          <a:xfrm>
            <a:off x="628968" y="1763040"/>
            <a:ext cx="10855478" cy="4479818"/>
            <a:chOff x="471725" y="1322280"/>
            <a:chExt cx="8141609" cy="3359864"/>
          </a:xfrm>
        </p:grpSpPr>
        <p:sp>
          <p:nvSpPr>
            <p:cNvPr id="51" name="Title 5">
              <a:extLst>
                <a:ext uri="{FF2B5EF4-FFF2-40B4-BE49-F238E27FC236}">
                  <a16:creationId xmlns:a16="http://schemas.microsoft.com/office/drawing/2014/main" id="{946FA325-F32F-4ABA-809F-64E88F77EF93}"/>
                </a:ext>
              </a:extLst>
            </p:cNvPr>
            <p:cNvSpPr txBox="1">
              <a:spLocks/>
            </p:cNvSpPr>
            <p:nvPr/>
          </p:nvSpPr>
          <p:spPr>
            <a:xfrm>
              <a:off x="471725" y="1375183"/>
              <a:ext cx="1787209" cy="1450969"/>
            </a:xfrm>
            <a:prstGeom prst="rect">
              <a:avLst/>
            </a:prstGeom>
          </p:spPr>
          <p:txBody>
            <a:bodyPr vert="horz" lIns="121920" tIns="60960" rIns="121920" bIns="60960" rtlCol="0" anchor="t">
              <a:noAutofit/>
            </a:bodyPr>
            <a:lstStyle>
              <a:lvl1pPr algn="l" defTabSz="457200" rtl="0" eaLnBrk="1" latinLnBrk="0" hangingPunct="1">
                <a:spcBef>
                  <a:spcPct val="0"/>
                </a:spcBef>
                <a:buNone/>
                <a:defRPr sz="2400" b="1" i="0" kern="1200">
                  <a:solidFill>
                    <a:schemeClr val="bg1"/>
                  </a:solidFill>
                  <a:latin typeface="+mj-lt"/>
                  <a:ea typeface="+mj-ea"/>
                  <a:cs typeface="Amazon Ember Regular" charset="0"/>
                </a:defRPr>
              </a:lvl1pPr>
            </a:lstStyle>
            <a:p>
              <a:r>
                <a:rPr lang="en-US" sz="2800" b="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Leverage a Global Network</a:t>
              </a:r>
            </a:p>
          </p:txBody>
        </p:sp>
        <p:sp>
          <p:nvSpPr>
            <p:cNvPr id="52" name="Content Placeholder 6">
              <a:extLst>
                <a:ext uri="{FF2B5EF4-FFF2-40B4-BE49-F238E27FC236}">
                  <a16:creationId xmlns:a16="http://schemas.microsoft.com/office/drawing/2014/main" id="{D6D8162B-0E26-4B50-86FB-94072EDD61B8}"/>
                </a:ext>
              </a:extLst>
            </p:cNvPr>
            <p:cNvSpPr txBox="1">
              <a:spLocks/>
            </p:cNvSpPr>
            <p:nvPr/>
          </p:nvSpPr>
          <p:spPr>
            <a:xfrm>
              <a:off x="482016" y="3111335"/>
              <a:ext cx="1787209" cy="1456031"/>
            </a:xfrm>
            <a:prstGeom prst="rect">
              <a:avLst/>
            </a:prstGeom>
          </p:spPr>
          <p:txBody>
            <a:bodyPr anchor="t">
              <a:normAutofit/>
            </a:bodyPr>
            <a:lstStyle>
              <a:lvl1pPr marL="0" indent="0" algn="l" defTabSz="457200" rtl="0" eaLnBrk="1" latinLnBrk="0" hangingPunct="1">
                <a:spcBef>
                  <a:spcPct val="20000"/>
                </a:spcBef>
                <a:buFontTx/>
                <a:buNone/>
                <a:defRPr sz="1800" b="0" i="0" kern="1200">
                  <a:solidFill>
                    <a:schemeClr val="bg1"/>
                  </a:solidFill>
                  <a:latin typeface="+mn-lt"/>
                  <a:ea typeface="+mn-ea"/>
                  <a:cs typeface="Amazon Ember Regular" charset="0"/>
                </a:defRPr>
              </a:lvl1pPr>
              <a:lvl2pPr marL="742950" indent="-285750" algn="l" defTabSz="457200" rtl="0" eaLnBrk="1" latinLnBrk="0" hangingPunct="1">
                <a:spcBef>
                  <a:spcPct val="20000"/>
                </a:spcBef>
                <a:buFont typeface="Arial"/>
                <a:buChar char="•"/>
                <a:defRPr sz="1800" b="0" i="0" kern="1200">
                  <a:solidFill>
                    <a:schemeClr val="bg1"/>
                  </a:solidFill>
                  <a:latin typeface="+mn-lt"/>
                  <a:ea typeface="+mn-ea"/>
                  <a:cs typeface="Amazon Ember Regular" charset="0"/>
                </a:defRPr>
              </a:lvl2pPr>
              <a:lvl3pPr marL="1143000" indent="-228600" algn="l" defTabSz="457200" rtl="0" eaLnBrk="1" latinLnBrk="0" hangingPunct="1">
                <a:spcBef>
                  <a:spcPct val="20000"/>
                </a:spcBef>
                <a:buFont typeface="Arial"/>
                <a:buChar char="•"/>
                <a:defRPr sz="1600" b="0" i="0" kern="1200">
                  <a:solidFill>
                    <a:schemeClr val="bg1"/>
                  </a:solidFill>
                  <a:latin typeface="+mn-lt"/>
                  <a:ea typeface="+mn-ea"/>
                  <a:cs typeface="Amazon Ember Regular" charset="0"/>
                </a:defRPr>
              </a:lvl3pPr>
              <a:lvl4pPr marL="1600200" indent="-228600" algn="l" defTabSz="457200" rtl="0" eaLnBrk="1" latinLnBrk="0" hangingPunct="1">
                <a:spcBef>
                  <a:spcPct val="20000"/>
                </a:spcBef>
                <a:buFont typeface="Arial"/>
                <a:buChar char="–"/>
                <a:defRPr sz="1400" b="0" i="0" kern="1200">
                  <a:solidFill>
                    <a:schemeClr val="bg1"/>
                  </a:solidFill>
                  <a:latin typeface="+mn-lt"/>
                  <a:ea typeface="+mn-ea"/>
                  <a:cs typeface="Amazon Ember Regular" charset="0"/>
                </a:defRPr>
              </a:lvl4pPr>
              <a:lvl5pPr marL="2057400" indent="-228600" algn="l" defTabSz="457200" rtl="0" eaLnBrk="1" latinLnBrk="0" hangingPunct="1">
                <a:spcBef>
                  <a:spcPct val="20000"/>
                </a:spcBef>
                <a:buFont typeface="Arial"/>
                <a:buChar char="»"/>
                <a:defRPr sz="1200" b="0" i="0" kern="1200">
                  <a:solidFill>
                    <a:schemeClr val="bg1"/>
                  </a:solidFill>
                  <a:latin typeface="+mn-lt"/>
                  <a:ea typeface="+mn-ea"/>
                  <a:cs typeface="Amazon Ember Regula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400"/>
                </a:spcBef>
              </a:pPr>
              <a:r>
                <a:rPr lang="en-US" sz="1733" dirty="0">
                  <a:solidFill>
                    <a:schemeClr val="tx1"/>
                  </a:solidFill>
                </a:rPr>
                <a:t>Base band backhaul of your data to AWS region of choice included in pricing at no extra charge.</a:t>
              </a:r>
            </a:p>
          </p:txBody>
        </p:sp>
        <p:sp>
          <p:nvSpPr>
            <p:cNvPr id="53" name="Content Placeholder 7">
              <a:extLst>
                <a:ext uri="{FF2B5EF4-FFF2-40B4-BE49-F238E27FC236}">
                  <a16:creationId xmlns:a16="http://schemas.microsoft.com/office/drawing/2014/main" id="{123342DB-1BD5-4F08-93EE-110429A696CD}"/>
                </a:ext>
              </a:extLst>
            </p:cNvPr>
            <p:cNvSpPr txBox="1">
              <a:spLocks/>
            </p:cNvSpPr>
            <p:nvPr/>
          </p:nvSpPr>
          <p:spPr>
            <a:xfrm>
              <a:off x="2555681" y="3090933"/>
              <a:ext cx="1787209" cy="1588299"/>
            </a:xfrm>
            <a:prstGeom prst="rect">
              <a:avLst/>
            </a:prstGeom>
          </p:spPr>
          <p:txBody>
            <a:bodyPr anchor="t"/>
            <a:lstStyle>
              <a:lvl1pPr marL="0" indent="0" algn="l" defTabSz="457200" rtl="0" eaLnBrk="1" latinLnBrk="0" hangingPunct="1">
                <a:spcBef>
                  <a:spcPct val="20000"/>
                </a:spcBef>
                <a:buFontTx/>
                <a:buNone/>
                <a:defRPr sz="1800" b="0" i="0" kern="1200">
                  <a:solidFill>
                    <a:schemeClr val="bg1"/>
                  </a:solidFill>
                  <a:latin typeface="+mn-lt"/>
                  <a:ea typeface="+mn-ea"/>
                  <a:cs typeface="Amazon Ember Regular" charset="0"/>
                </a:defRPr>
              </a:lvl1pPr>
              <a:lvl2pPr marL="742950" indent="-285750" algn="l" defTabSz="457200" rtl="0" eaLnBrk="1" latinLnBrk="0" hangingPunct="1">
                <a:spcBef>
                  <a:spcPct val="20000"/>
                </a:spcBef>
                <a:buFont typeface="Arial"/>
                <a:buChar char="•"/>
                <a:defRPr sz="1800" b="0" i="0" kern="1200">
                  <a:solidFill>
                    <a:schemeClr val="bg1"/>
                  </a:solidFill>
                  <a:latin typeface="+mn-lt"/>
                  <a:ea typeface="+mn-ea"/>
                  <a:cs typeface="Amazon Ember Regular" charset="0"/>
                </a:defRPr>
              </a:lvl2pPr>
              <a:lvl3pPr marL="1143000" indent="-228600" algn="l" defTabSz="457200" rtl="0" eaLnBrk="1" latinLnBrk="0" hangingPunct="1">
                <a:spcBef>
                  <a:spcPct val="20000"/>
                </a:spcBef>
                <a:buFont typeface="Arial"/>
                <a:buChar char="•"/>
                <a:defRPr sz="1600" b="0" i="0" kern="1200">
                  <a:solidFill>
                    <a:schemeClr val="bg1"/>
                  </a:solidFill>
                  <a:latin typeface="+mn-lt"/>
                  <a:ea typeface="+mn-ea"/>
                  <a:cs typeface="Amazon Ember Regular" charset="0"/>
                </a:defRPr>
              </a:lvl3pPr>
              <a:lvl4pPr marL="1600200" indent="-228600" algn="l" defTabSz="457200" rtl="0" eaLnBrk="1" latinLnBrk="0" hangingPunct="1">
                <a:spcBef>
                  <a:spcPct val="20000"/>
                </a:spcBef>
                <a:buFont typeface="Arial"/>
                <a:buChar char="–"/>
                <a:defRPr sz="1400" b="0" i="0" kern="1200">
                  <a:solidFill>
                    <a:schemeClr val="bg1"/>
                  </a:solidFill>
                  <a:latin typeface="+mn-lt"/>
                  <a:ea typeface="+mn-ea"/>
                  <a:cs typeface="Amazon Ember Regular" charset="0"/>
                </a:defRPr>
              </a:lvl4pPr>
              <a:lvl5pPr marL="2057400" indent="-228600" algn="l" defTabSz="457200" rtl="0" eaLnBrk="1" latinLnBrk="0" hangingPunct="1">
                <a:spcBef>
                  <a:spcPct val="20000"/>
                </a:spcBef>
                <a:buFont typeface="Arial"/>
                <a:buChar char="»"/>
                <a:defRPr sz="1200" b="0" i="0" kern="1200">
                  <a:solidFill>
                    <a:schemeClr val="bg1"/>
                  </a:solidFill>
                  <a:latin typeface="+mn-lt"/>
                  <a:ea typeface="+mn-ea"/>
                  <a:cs typeface="Amazon Ember Regula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400"/>
                </a:spcBef>
              </a:pPr>
              <a:endParaRPr lang="en-US" sz="1733" dirty="0">
                <a:solidFill>
                  <a:schemeClr val="tx1"/>
                </a:solidFill>
              </a:endParaRPr>
            </a:p>
          </p:txBody>
        </p:sp>
        <p:sp>
          <p:nvSpPr>
            <p:cNvPr id="54" name="Text Placeholder 9">
              <a:extLst>
                <a:ext uri="{FF2B5EF4-FFF2-40B4-BE49-F238E27FC236}">
                  <a16:creationId xmlns:a16="http://schemas.microsoft.com/office/drawing/2014/main" id="{14E7474C-5941-4753-B94E-7785A07413DF}"/>
                </a:ext>
              </a:extLst>
            </p:cNvPr>
            <p:cNvSpPr txBox="1">
              <a:spLocks/>
            </p:cNvSpPr>
            <p:nvPr/>
          </p:nvSpPr>
          <p:spPr>
            <a:xfrm>
              <a:off x="2567273" y="1322280"/>
              <a:ext cx="1787210" cy="1789055"/>
            </a:xfrm>
            <a:prstGeom prst="rect">
              <a:avLst/>
            </a:prstGeom>
          </p:spPr>
          <p:txBody>
            <a:bodyPr/>
            <a:lstStyle>
              <a:lvl1pPr marL="0" indent="0" algn="l" defTabSz="457200" rtl="0" eaLnBrk="1" latinLnBrk="0" hangingPunct="1">
                <a:spcBef>
                  <a:spcPct val="20000"/>
                </a:spcBef>
                <a:buFontTx/>
                <a:buNone/>
                <a:defRPr sz="1800" b="0" i="0" kern="1200">
                  <a:solidFill>
                    <a:schemeClr val="bg1"/>
                  </a:solidFill>
                  <a:latin typeface="+mn-lt"/>
                  <a:ea typeface="+mn-ea"/>
                  <a:cs typeface="Amazon Ember Regular" charset="0"/>
                </a:defRPr>
              </a:lvl1pPr>
              <a:lvl2pPr marL="742950" indent="-285750" algn="l" defTabSz="457200" rtl="0" eaLnBrk="1" latinLnBrk="0" hangingPunct="1">
                <a:spcBef>
                  <a:spcPct val="20000"/>
                </a:spcBef>
                <a:buFont typeface="Arial"/>
                <a:buChar char="•"/>
                <a:defRPr sz="1800" b="0" i="0" kern="1200">
                  <a:solidFill>
                    <a:schemeClr val="bg1"/>
                  </a:solidFill>
                  <a:latin typeface="+mn-lt"/>
                  <a:ea typeface="+mn-ea"/>
                  <a:cs typeface="Amazon Ember Regular" charset="0"/>
                </a:defRPr>
              </a:lvl2pPr>
              <a:lvl3pPr marL="1143000" indent="-228600" algn="l" defTabSz="457200" rtl="0" eaLnBrk="1" latinLnBrk="0" hangingPunct="1">
                <a:spcBef>
                  <a:spcPct val="20000"/>
                </a:spcBef>
                <a:buFont typeface="Arial"/>
                <a:buChar char="•"/>
                <a:defRPr sz="1600" b="0" i="0" kern="1200">
                  <a:solidFill>
                    <a:schemeClr val="bg1"/>
                  </a:solidFill>
                  <a:latin typeface="+mn-lt"/>
                  <a:ea typeface="+mn-ea"/>
                  <a:cs typeface="Amazon Ember Regular" charset="0"/>
                </a:defRPr>
              </a:lvl3pPr>
              <a:lvl4pPr marL="1600200" indent="-228600" algn="l" defTabSz="457200" rtl="0" eaLnBrk="1" latinLnBrk="0" hangingPunct="1">
                <a:spcBef>
                  <a:spcPct val="20000"/>
                </a:spcBef>
                <a:buFont typeface="Arial"/>
                <a:buChar char="–"/>
                <a:defRPr sz="1400" b="0" i="0" kern="1200">
                  <a:solidFill>
                    <a:schemeClr val="bg1"/>
                  </a:solidFill>
                  <a:latin typeface="+mn-lt"/>
                  <a:ea typeface="+mn-ea"/>
                  <a:cs typeface="Amazon Ember Regular" charset="0"/>
                </a:defRPr>
              </a:lvl4pPr>
              <a:lvl5pPr marL="2057400" indent="-228600" algn="l" defTabSz="457200" rtl="0" eaLnBrk="1" latinLnBrk="0" hangingPunct="1">
                <a:spcBef>
                  <a:spcPct val="20000"/>
                </a:spcBef>
                <a:buFont typeface="Arial"/>
                <a:buChar char="»"/>
                <a:defRPr sz="1200" b="0" i="0" kern="1200">
                  <a:solidFill>
                    <a:schemeClr val="bg1"/>
                  </a:solidFill>
                  <a:latin typeface="+mn-lt"/>
                  <a:ea typeface="+mn-ea"/>
                  <a:cs typeface="Amazon Ember Regula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endParaRPr lang="en-US" sz="28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55" name="Content Placeholder 10">
              <a:extLst>
                <a:ext uri="{FF2B5EF4-FFF2-40B4-BE49-F238E27FC236}">
                  <a16:creationId xmlns:a16="http://schemas.microsoft.com/office/drawing/2014/main" id="{F989917B-3F22-47DA-B6D6-ADE7EDE12D5E}"/>
                </a:ext>
              </a:extLst>
            </p:cNvPr>
            <p:cNvSpPr txBox="1">
              <a:spLocks/>
            </p:cNvSpPr>
            <p:nvPr/>
          </p:nvSpPr>
          <p:spPr>
            <a:xfrm>
              <a:off x="4668743" y="3090933"/>
              <a:ext cx="1865440" cy="1585644"/>
            </a:xfrm>
            <a:prstGeom prst="rect">
              <a:avLst/>
            </a:prstGeom>
          </p:spPr>
          <p:txBody>
            <a:bodyPr anchor="t">
              <a:normAutofit/>
            </a:bodyPr>
            <a:lstStyle>
              <a:lvl1pPr marL="0" indent="0" algn="l" defTabSz="457200" rtl="0" eaLnBrk="1" latinLnBrk="0" hangingPunct="1">
                <a:spcBef>
                  <a:spcPct val="20000"/>
                </a:spcBef>
                <a:buFontTx/>
                <a:buNone/>
                <a:defRPr sz="1800" b="0" i="0" kern="1200">
                  <a:solidFill>
                    <a:schemeClr val="bg1"/>
                  </a:solidFill>
                  <a:latin typeface="+mn-lt"/>
                  <a:ea typeface="+mn-ea"/>
                  <a:cs typeface="Amazon Ember Regular" charset="0"/>
                </a:defRPr>
              </a:lvl1pPr>
              <a:lvl2pPr marL="742950" indent="-285750" algn="l" defTabSz="457200" rtl="0" eaLnBrk="1" latinLnBrk="0" hangingPunct="1">
                <a:spcBef>
                  <a:spcPct val="20000"/>
                </a:spcBef>
                <a:buFont typeface="Arial"/>
                <a:buChar char="•"/>
                <a:defRPr sz="1800" b="0" i="0" kern="1200">
                  <a:solidFill>
                    <a:schemeClr val="bg1"/>
                  </a:solidFill>
                  <a:latin typeface="+mn-lt"/>
                  <a:ea typeface="+mn-ea"/>
                  <a:cs typeface="Amazon Ember Regular" charset="0"/>
                </a:defRPr>
              </a:lvl2pPr>
              <a:lvl3pPr marL="1143000" indent="-228600" algn="l" defTabSz="457200" rtl="0" eaLnBrk="1" latinLnBrk="0" hangingPunct="1">
                <a:spcBef>
                  <a:spcPct val="20000"/>
                </a:spcBef>
                <a:buFont typeface="Arial"/>
                <a:buChar char="•"/>
                <a:defRPr sz="1600" b="0" i="0" kern="1200">
                  <a:solidFill>
                    <a:schemeClr val="bg1"/>
                  </a:solidFill>
                  <a:latin typeface="+mn-lt"/>
                  <a:ea typeface="+mn-ea"/>
                  <a:cs typeface="Amazon Ember Regular" charset="0"/>
                </a:defRPr>
              </a:lvl3pPr>
              <a:lvl4pPr marL="1600200" indent="-228600" algn="l" defTabSz="457200" rtl="0" eaLnBrk="1" latinLnBrk="0" hangingPunct="1">
                <a:spcBef>
                  <a:spcPct val="20000"/>
                </a:spcBef>
                <a:buFont typeface="Arial"/>
                <a:buChar char="–"/>
                <a:defRPr sz="1400" b="0" i="0" kern="1200">
                  <a:solidFill>
                    <a:schemeClr val="bg1"/>
                  </a:solidFill>
                  <a:latin typeface="+mn-lt"/>
                  <a:ea typeface="+mn-ea"/>
                  <a:cs typeface="Amazon Ember Regular" charset="0"/>
                </a:defRPr>
              </a:lvl4pPr>
              <a:lvl5pPr marL="2057400" indent="-228600" algn="l" defTabSz="457200" rtl="0" eaLnBrk="1" latinLnBrk="0" hangingPunct="1">
                <a:spcBef>
                  <a:spcPct val="20000"/>
                </a:spcBef>
                <a:buFont typeface="Arial"/>
                <a:buChar char="»"/>
                <a:defRPr sz="1200" b="0" i="0" kern="1200">
                  <a:solidFill>
                    <a:schemeClr val="bg1"/>
                  </a:solidFill>
                  <a:latin typeface="+mn-lt"/>
                  <a:ea typeface="+mn-ea"/>
                  <a:cs typeface="Amazon Ember Regula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400"/>
                </a:spcBef>
              </a:pPr>
              <a:r>
                <a:rPr lang="en-US" sz="1733" dirty="0">
                  <a:solidFill>
                    <a:schemeClr val="tx1"/>
                  </a:solidFill>
                </a:rPr>
                <a:t>Simple, transparent per minute pricing of narrow and wideband options, regardless of size of payload.</a:t>
              </a:r>
            </a:p>
          </p:txBody>
        </p:sp>
        <p:sp>
          <p:nvSpPr>
            <p:cNvPr id="56" name="Text Placeholder 11">
              <a:extLst>
                <a:ext uri="{FF2B5EF4-FFF2-40B4-BE49-F238E27FC236}">
                  <a16:creationId xmlns:a16="http://schemas.microsoft.com/office/drawing/2014/main" id="{310233E1-1547-49A9-8301-2BE34FAD5952}"/>
                </a:ext>
              </a:extLst>
            </p:cNvPr>
            <p:cNvSpPr txBox="1">
              <a:spLocks/>
            </p:cNvSpPr>
            <p:nvPr/>
          </p:nvSpPr>
          <p:spPr>
            <a:xfrm>
              <a:off x="4719036" y="1328073"/>
              <a:ext cx="1787210" cy="1450969"/>
            </a:xfrm>
            <a:prstGeom prst="rect">
              <a:avLst/>
            </a:prstGeom>
          </p:spPr>
          <p:txBody>
            <a:bodyPr/>
            <a:lstStyle>
              <a:lvl1pPr marL="0" indent="0" algn="l" defTabSz="457200" rtl="0" eaLnBrk="1" latinLnBrk="0" hangingPunct="1">
                <a:spcBef>
                  <a:spcPct val="20000"/>
                </a:spcBef>
                <a:buFontTx/>
                <a:buNone/>
                <a:defRPr sz="1800" b="0" i="0" kern="1200">
                  <a:solidFill>
                    <a:schemeClr val="bg1"/>
                  </a:solidFill>
                  <a:latin typeface="+mn-lt"/>
                  <a:ea typeface="+mn-ea"/>
                  <a:cs typeface="Amazon Ember Regular" charset="0"/>
                </a:defRPr>
              </a:lvl1pPr>
              <a:lvl2pPr marL="742950" indent="-285750" algn="l" defTabSz="457200" rtl="0" eaLnBrk="1" latinLnBrk="0" hangingPunct="1">
                <a:spcBef>
                  <a:spcPct val="20000"/>
                </a:spcBef>
                <a:buFont typeface="Arial"/>
                <a:buChar char="•"/>
                <a:defRPr sz="1800" b="0" i="0" kern="1200">
                  <a:solidFill>
                    <a:schemeClr val="bg1"/>
                  </a:solidFill>
                  <a:latin typeface="+mn-lt"/>
                  <a:ea typeface="+mn-ea"/>
                  <a:cs typeface="Amazon Ember Regular" charset="0"/>
                </a:defRPr>
              </a:lvl2pPr>
              <a:lvl3pPr marL="1143000" indent="-228600" algn="l" defTabSz="457200" rtl="0" eaLnBrk="1" latinLnBrk="0" hangingPunct="1">
                <a:spcBef>
                  <a:spcPct val="20000"/>
                </a:spcBef>
                <a:buFont typeface="Arial"/>
                <a:buChar char="•"/>
                <a:defRPr sz="1600" b="0" i="0" kern="1200">
                  <a:solidFill>
                    <a:schemeClr val="bg1"/>
                  </a:solidFill>
                  <a:latin typeface="+mn-lt"/>
                  <a:ea typeface="+mn-ea"/>
                  <a:cs typeface="Amazon Ember Regular" charset="0"/>
                </a:defRPr>
              </a:lvl3pPr>
              <a:lvl4pPr marL="1600200" indent="-228600" algn="l" defTabSz="457200" rtl="0" eaLnBrk="1" latinLnBrk="0" hangingPunct="1">
                <a:spcBef>
                  <a:spcPct val="20000"/>
                </a:spcBef>
                <a:buFont typeface="Arial"/>
                <a:buChar char="–"/>
                <a:defRPr sz="1400" b="0" i="0" kern="1200">
                  <a:solidFill>
                    <a:schemeClr val="bg1"/>
                  </a:solidFill>
                  <a:latin typeface="+mn-lt"/>
                  <a:ea typeface="+mn-ea"/>
                  <a:cs typeface="Amazon Ember Regular" charset="0"/>
                </a:defRPr>
              </a:lvl4pPr>
              <a:lvl5pPr marL="2057400" indent="-228600" algn="l" defTabSz="457200" rtl="0" eaLnBrk="1" latinLnBrk="0" hangingPunct="1">
                <a:spcBef>
                  <a:spcPct val="20000"/>
                </a:spcBef>
                <a:buFont typeface="Arial"/>
                <a:buChar char="»"/>
                <a:defRPr sz="1200" b="0" i="0" kern="1200">
                  <a:solidFill>
                    <a:schemeClr val="bg1"/>
                  </a:solidFill>
                  <a:latin typeface="+mn-lt"/>
                  <a:ea typeface="+mn-ea"/>
                  <a:cs typeface="Amazon Ember Regula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sz="28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Pay by the minute</a:t>
              </a:r>
            </a:p>
          </p:txBody>
        </p:sp>
        <p:sp>
          <p:nvSpPr>
            <p:cNvPr id="57" name="Content Placeholder 12">
              <a:extLst>
                <a:ext uri="{FF2B5EF4-FFF2-40B4-BE49-F238E27FC236}">
                  <a16:creationId xmlns:a16="http://schemas.microsoft.com/office/drawing/2014/main" id="{D98D7DEB-EB14-4709-8CB9-3C44FF88552B}"/>
                </a:ext>
              </a:extLst>
            </p:cNvPr>
            <p:cNvSpPr txBox="1">
              <a:spLocks/>
            </p:cNvSpPr>
            <p:nvPr/>
          </p:nvSpPr>
          <p:spPr>
            <a:xfrm>
              <a:off x="6826125" y="3111335"/>
              <a:ext cx="1787209" cy="1570809"/>
            </a:xfrm>
            <a:prstGeom prst="rect">
              <a:avLst/>
            </a:prstGeom>
          </p:spPr>
          <p:txBody>
            <a:bodyPr anchor="t">
              <a:normAutofit/>
            </a:bodyPr>
            <a:lstStyle>
              <a:lvl1pPr marL="0" indent="0" algn="l" defTabSz="457200" rtl="0" eaLnBrk="1" latinLnBrk="0" hangingPunct="1">
                <a:spcBef>
                  <a:spcPct val="20000"/>
                </a:spcBef>
                <a:buFontTx/>
                <a:buNone/>
                <a:defRPr sz="1800" b="0" i="0" kern="1200">
                  <a:solidFill>
                    <a:schemeClr val="bg1"/>
                  </a:solidFill>
                  <a:latin typeface="+mn-lt"/>
                  <a:ea typeface="+mn-ea"/>
                  <a:cs typeface="Amazon Ember Regular" charset="0"/>
                </a:defRPr>
              </a:lvl1pPr>
              <a:lvl2pPr marL="742950" indent="-285750" algn="l" defTabSz="457200" rtl="0" eaLnBrk="1" latinLnBrk="0" hangingPunct="1">
                <a:spcBef>
                  <a:spcPct val="20000"/>
                </a:spcBef>
                <a:buFont typeface="Arial"/>
                <a:buChar char="•"/>
                <a:defRPr sz="1800" b="0" i="0" kern="1200">
                  <a:solidFill>
                    <a:schemeClr val="bg1"/>
                  </a:solidFill>
                  <a:latin typeface="+mn-lt"/>
                  <a:ea typeface="+mn-ea"/>
                  <a:cs typeface="Amazon Ember Regular" charset="0"/>
                </a:defRPr>
              </a:lvl2pPr>
              <a:lvl3pPr marL="1143000" indent="-228600" algn="l" defTabSz="457200" rtl="0" eaLnBrk="1" latinLnBrk="0" hangingPunct="1">
                <a:spcBef>
                  <a:spcPct val="20000"/>
                </a:spcBef>
                <a:buFont typeface="Arial"/>
                <a:buChar char="•"/>
                <a:defRPr sz="1600" b="0" i="0" kern="1200">
                  <a:solidFill>
                    <a:schemeClr val="bg1"/>
                  </a:solidFill>
                  <a:latin typeface="+mn-lt"/>
                  <a:ea typeface="+mn-ea"/>
                  <a:cs typeface="Amazon Ember Regular" charset="0"/>
                </a:defRPr>
              </a:lvl3pPr>
              <a:lvl4pPr marL="1600200" indent="-228600" algn="l" defTabSz="457200" rtl="0" eaLnBrk="1" latinLnBrk="0" hangingPunct="1">
                <a:spcBef>
                  <a:spcPct val="20000"/>
                </a:spcBef>
                <a:buFont typeface="Arial"/>
                <a:buChar char="–"/>
                <a:defRPr sz="1400" b="0" i="0" kern="1200">
                  <a:solidFill>
                    <a:schemeClr val="bg1"/>
                  </a:solidFill>
                  <a:latin typeface="+mn-lt"/>
                  <a:ea typeface="+mn-ea"/>
                  <a:cs typeface="Amazon Ember Regular" charset="0"/>
                </a:defRPr>
              </a:lvl4pPr>
              <a:lvl5pPr marL="2057400" indent="-228600" algn="l" defTabSz="457200" rtl="0" eaLnBrk="1" latinLnBrk="0" hangingPunct="1">
                <a:spcBef>
                  <a:spcPct val="20000"/>
                </a:spcBef>
                <a:buFont typeface="Arial"/>
                <a:buChar char="»"/>
                <a:defRPr sz="1200" b="0" i="0" kern="1200">
                  <a:solidFill>
                    <a:schemeClr val="bg1"/>
                  </a:solidFill>
                  <a:latin typeface="+mn-lt"/>
                  <a:ea typeface="+mn-ea"/>
                  <a:cs typeface="Amazon Ember Regula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400"/>
                </a:spcBef>
              </a:pPr>
              <a:endParaRPr lang="en-US" sz="1733" dirty="0">
                <a:solidFill>
                  <a:schemeClr val="tx1"/>
                </a:solidFill>
              </a:endParaRPr>
            </a:p>
          </p:txBody>
        </p:sp>
        <p:sp>
          <p:nvSpPr>
            <p:cNvPr id="58" name="Text Placeholder 13">
              <a:extLst>
                <a:ext uri="{FF2B5EF4-FFF2-40B4-BE49-F238E27FC236}">
                  <a16:creationId xmlns:a16="http://schemas.microsoft.com/office/drawing/2014/main" id="{8647A264-C109-47A9-BB70-F433569A9BB9}"/>
                </a:ext>
              </a:extLst>
            </p:cNvPr>
            <p:cNvSpPr txBox="1">
              <a:spLocks/>
            </p:cNvSpPr>
            <p:nvPr/>
          </p:nvSpPr>
          <p:spPr>
            <a:xfrm>
              <a:off x="2510611" y="1375183"/>
              <a:ext cx="1883734" cy="1189992"/>
            </a:xfrm>
            <a:prstGeom prst="rect">
              <a:avLst/>
            </a:prstGeom>
          </p:spPr>
          <p:txBody>
            <a:bodyPr>
              <a:noAutofit/>
            </a:bodyPr>
            <a:lstStyle>
              <a:lvl1pPr marL="0" indent="0" algn="l" defTabSz="457200" rtl="0" eaLnBrk="1" latinLnBrk="0" hangingPunct="1">
                <a:spcBef>
                  <a:spcPct val="20000"/>
                </a:spcBef>
                <a:buFontTx/>
                <a:buNone/>
                <a:defRPr sz="1800" b="0" i="0" kern="1200">
                  <a:solidFill>
                    <a:schemeClr val="bg1"/>
                  </a:solidFill>
                  <a:latin typeface="+mn-lt"/>
                  <a:ea typeface="+mn-ea"/>
                  <a:cs typeface="Amazon Ember Regular" charset="0"/>
                </a:defRPr>
              </a:lvl1pPr>
              <a:lvl2pPr marL="742950" indent="-285750" algn="l" defTabSz="457200" rtl="0" eaLnBrk="1" latinLnBrk="0" hangingPunct="1">
                <a:spcBef>
                  <a:spcPct val="20000"/>
                </a:spcBef>
                <a:buFont typeface="Arial"/>
                <a:buChar char="•"/>
                <a:defRPr sz="1800" b="0" i="0" kern="1200">
                  <a:solidFill>
                    <a:schemeClr val="bg1"/>
                  </a:solidFill>
                  <a:latin typeface="+mn-lt"/>
                  <a:ea typeface="+mn-ea"/>
                  <a:cs typeface="Amazon Ember Regular" charset="0"/>
                </a:defRPr>
              </a:lvl2pPr>
              <a:lvl3pPr marL="1143000" indent="-228600" algn="l" defTabSz="457200" rtl="0" eaLnBrk="1" latinLnBrk="0" hangingPunct="1">
                <a:spcBef>
                  <a:spcPct val="20000"/>
                </a:spcBef>
                <a:buFont typeface="Arial"/>
                <a:buChar char="•"/>
                <a:defRPr sz="1600" b="0" i="0" kern="1200">
                  <a:solidFill>
                    <a:schemeClr val="bg1"/>
                  </a:solidFill>
                  <a:latin typeface="+mn-lt"/>
                  <a:ea typeface="+mn-ea"/>
                  <a:cs typeface="Amazon Ember Regular" charset="0"/>
                </a:defRPr>
              </a:lvl3pPr>
              <a:lvl4pPr marL="1600200" indent="-228600" algn="l" defTabSz="457200" rtl="0" eaLnBrk="1" latinLnBrk="0" hangingPunct="1">
                <a:spcBef>
                  <a:spcPct val="20000"/>
                </a:spcBef>
                <a:buFont typeface="Arial"/>
                <a:buChar char="–"/>
                <a:defRPr sz="1400" b="0" i="0" kern="1200">
                  <a:solidFill>
                    <a:schemeClr val="bg1"/>
                  </a:solidFill>
                  <a:latin typeface="+mn-lt"/>
                  <a:ea typeface="+mn-ea"/>
                  <a:cs typeface="Amazon Ember Regular" charset="0"/>
                </a:defRPr>
              </a:lvl4pPr>
              <a:lvl5pPr marL="2057400" indent="-228600" algn="l" defTabSz="457200" rtl="0" eaLnBrk="1" latinLnBrk="0" hangingPunct="1">
                <a:spcBef>
                  <a:spcPct val="20000"/>
                </a:spcBef>
                <a:buFont typeface="Arial"/>
                <a:buChar char="»"/>
                <a:defRPr sz="1200" b="0" i="0" kern="1200">
                  <a:solidFill>
                    <a:schemeClr val="bg1"/>
                  </a:solidFill>
                  <a:latin typeface="+mn-lt"/>
                  <a:ea typeface="+mn-ea"/>
                  <a:cs typeface="Amazon Ember Regula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ct val="0"/>
                </a:spcBef>
              </a:pPr>
              <a:r>
                <a:rPr lang="en-US" sz="28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Customers want flexible options</a:t>
              </a:r>
            </a:p>
          </p:txBody>
        </p:sp>
      </p:grpSp>
      <p:sp>
        <p:nvSpPr>
          <p:cNvPr id="22" name="Text Placeholder 13">
            <a:extLst>
              <a:ext uri="{FF2B5EF4-FFF2-40B4-BE49-F238E27FC236}">
                <a16:creationId xmlns:a16="http://schemas.microsoft.com/office/drawing/2014/main" id="{8647A264-C109-47A9-BB70-F433569A9BB9}"/>
              </a:ext>
            </a:extLst>
          </p:cNvPr>
          <p:cNvSpPr txBox="1">
            <a:spLocks/>
          </p:cNvSpPr>
          <p:nvPr/>
        </p:nvSpPr>
        <p:spPr>
          <a:xfrm>
            <a:off x="9059369" y="1836058"/>
            <a:ext cx="2511645" cy="1586656"/>
          </a:xfrm>
          <a:prstGeom prst="rect">
            <a:avLst/>
          </a:prstGeom>
        </p:spPr>
        <p:txBody>
          <a:bodyPr>
            <a:noAutofit/>
          </a:bodyPr>
          <a:lstStyle>
            <a:lvl1pPr marL="0" indent="0" algn="l" defTabSz="457200" rtl="0" eaLnBrk="1" latinLnBrk="0" hangingPunct="1">
              <a:spcBef>
                <a:spcPct val="20000"/>
              </a:spcBef>
              <a:buFontTx/>
              <a:buNone/>
              <a:defRPr sz="1800" b="0" i="0" kern="1200">
                <a:solidFill>
                  <a:schemeClr val="bg1"/>
                </a:solidFill>
                <a:latin typeface="+mn-lt"/>
                <a:ea typeface="+mn-ea"/>
                <a:cs typeface="Amazon Ember Regular" charset="0"/>
              </a:defRPr>
            </a:lvl1pPr>
            <a:lvl2pPr marL="742950" indent="-285750" algn="l" defTabSz="457200" rtl="0" eaLnBrk="1" latinLnBrk="0" hangingPunct="1">
              <a:spcBef>
                <a:spcPct val="20000"/>
              </a:spcBef>
              <a:buFont typeface="Arial"/>
              <a:buChar char="•"/>
              <a:defRPr sz="1800" b="0" i="0" kern="1200">
                <a:solidFill>
                  <a:schemeClr val="bg1"/>
                </a:solidFill>
                <a:latin typeface="+mn-lt"/>
                <a:ea typeface="+mn-ea"/>
                <a:cs typeface="Amazon Ember Regular" charset="0"/>
              </a:defRPr>
            </a:lvl2pPr>
            <a:lvl3pPr marL="1143000" indent="-228600" algn="l" defTabSz="457200" rtl="0" eaLnBrk="1" latinLnBrk="0" hangingPunct="1">
              <a:spcBef>
                <a:spcPct val="20000"/>
              </a:spcBef>
              <a:buFont typeface="Arial"/>
              <a:buChar char="•"/>
              <a:defRPr sz="1600" b="0" i="0" kern="1200">
                <a:solidFill>
                  <a:schemeClr val="bg1"/>
                </a:solidFill>
                <a:latin typeface="+mn-lt"/>
                <a:ea typeface="+mn-ea"/>
                <a:cs typeface="Amazon Ember Regular" charset="0"/>
              </a:defRPr>
            </a:lvl3pPr>
            <a:lvl4pPr marL="1600200" indent="-228600" algn="l" defTabSz="457200" rtl="0" eaLnBrk="1" latinLnBrk="0" hangingPunct="1">
              <a:spcBef>
                <a:spcPct val="20000"/>
              </a:spcBef>
              <a:buFont typeface="Arial"/>
              <a:buChar char="–"/>
              <a:defRPr sz="1400" b="0" i="0" kern="1200">
                <a:solidFill>
                  <a:schemeClr val="bg1"/>
                </a:solidFill>
                <a:latin typeface="+mn-lt"/>
                <a:ea typeface="+mn-ea"/>
                <a:cs typeface="Amazon Ember Regular" charset="0"/>
              </a:defRPr>
            </a:lvl4pPr>
            <a:lvl5pPr marL="2057400" indent="-228600" algn="l" defTabSz="457200" rtl="0" eaLnBrk="1" latinLnBrk="0" hangingPunct="1">
              <a:spcBef>
                <a:spcPct val="20000"/>
              </a:spcBef>
              <a:buFont typeface="Arial"/>
              <a:buChar char="»"/>
              <a:defRPr sz="1200" b="0" i="0" kern="1200">
                <a:solidFill>
                  <a:schemeClr val="bg1"/>
                </a:solidFill>
                <a:latin typeface="+mn-lt"/>
                <a:ea typeface="+mn-ea"/>
                <a:cs typeface="Amazon Ember Regula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ct val="0"/>
              </a:spcBef>
            </a:pPr>
            <a:endParaRPr lang="en-US" sz="28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3" name="Content Placeholder 12">
            <a:extLst>
              <a:ext uri="{FF2B5EF4-FFF2-40B4-BE49-F238E27FC236}">
                <a16:creationId xmlns:a16="http://schemas.microsoft.com/office/drawing/2014/main" id="{D98D7DEB-EB14-4709-8CB9-3C44FF88552B}"/>
              </a:ext>
            </a:extLst>
          </p:cNvPr>
          <p:cNvSpPr txBox="1">
            <a:spLocks/>
          </p:cNvSpPr>
          <p:nvPr/>
        </p:nvSpPr>
        <p:spPr>
          <a:xfrm>
            <a:off x="3401988" y="4143492"/>
            <a:ext cx="2382945" cy="2094412"/>
          </a:xfrm>
          <a:prstGeom prst="rect">
            <a:avLst/>
          </a:prstGeom>
        </p:spPr>
        <p:txBody>
          <a:bodyPr anchor="t">
            <a:normAutofit/>
          </a:bodyPr>
          <a:lstStyle>
            <a:lvl1pPr marL="0" indent="0" algn="l" defTabSz="457200" rtl="0" eaLnBrk="1" latinLnBrk="0" hangingPunct="1">
              <a:spcBef>
                <a:spcPct val="20000"/>
              </a:spcBef>
              <a:buFontTx/>
              <a:buNone/>
              <a:defRPr sz="1800" b="0" i="0" kern="1200">
                <a:solidFill>
                  <a:schemeClr val="bg1"/>
                </a:solidFill>
                <a:latin typeface="+mn-lt"/>
                <a:ea typeface="+mn-ea"/>
                <a:cs typeface="Amazon Ember Regular" charset="0"/>
              </a:defRPr>
            </a:lvl1pPr>
            <a:lvl2pPr marL="742950" indent="-285750" algn="l" defTabSz="457200" rtl="0" eaLnBrk="1" latinLnBrk="0" hangingPunct="1">
              <a:spcBef>
                <a:spcPct val="20000"/>
              </a:spcBef>
              <a:buFont typeface="Arial"/>
              <a:buChar char="•"/>
              <a:defRPr sz="1800" b="0" i="0" kern="1200">
                <a:solidFill>
                  <a:schemeClr val="bg1"/>
                </a:solidFill>
                <a:latin typeface="+mn-lt"/>
                <a:ea typeface="+mn-ea"/>
                <a:cs typeface="Amazon Ember Regular" charset="0"/>
              </a:defRPr>
            </a:lvl2pPr>
            <a:lvl3pPr marL="1143000" indent="-228600" algn="l" defTabSz="457200" rtl="0" eaLnBrk="1" latinLnBrk="0" hangingPunct="1">
              <a:spcBef>
                <a:spcPct val="20000"/>
              </a:spcBef>
              <a:buFont typeface="Arial"/>
              <a:buChar char="•"/>
              <a:defRPr sz="1600" b="0" i="0" kern="1200">
                <a:solidFill>
                  <a:schemeClr val="bg1"/>
                </a:solidFill>
                <a:latin typeface="+mn-lt"/>
                <a:ea typeface="+mn-ea"/>
                <a:cs typeface="Amazon Ember Regular" charset="0"/>
              </a:defRPr>
            </a:lvl3pPr>
            <a:lvl4pPr marL="1600200" indent="-228600" algn="l" defTabSz="457200" rtl="0" eaLnBrk="1" latinLnBrk="0" hangingPunct="1">
              <a:spcBef>
                <a:spcPct val="20000"/>
              </a:spcBef>
              <a:buFont typeface="Arial"/>
              <a:buChar char="–"/>
              <a:defRPr sz="1400" b="0" i="0" kern="1200">
                <a:solidFill>
                  <a:schemeClr val="bg1"/>
                </a:solidFill>
                <a:latin typeface="+mn-lt"/>
                <a:ea typeface="+mn-ea"/>
                <a:cs typeface="Amazon Ember Regular" charset="0"/>
              </a:defRPr>
            </a:lvl4pPr>
            <a:lvl5pPr marL="2057400" indent="-228600" algn="l" defTabSz="457200" rtl="0" eaLnBrk="1" latinLnBrk="0" hangingPunct="1">
              <a:spcBef>
                <a:spcPct val="20000"/>
              </a:spcBef>
              <a:buFont typeface="Arial"/>
              <a:buChar char="»"/>
              <a:defRPr sz="1200" b="0" i="0" kern="1200">
                <a:solidFill>
                  <a:schemeClr val="bg1"/>
                </a:solidFill>
                <a:latin typeface="+mn-lt"/>
                <a:ea typeface="+mn-ea"/>
                <a:cs typeface="Amazon Ember Regula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400"/>
              </a:spcBef>
            </a:pPr>
            <a:r>
              <a:rPr lang="en-US" sz="1733" dirty="0">
                <a:solidFill>
                  <a:schemeClr val="tx1"/>
                </a:solidFill>
              </a:rPr>
              <a:t>No contracts or long term commitments; schedule passes in reserved or on-demand fashion.</a:t>
            </a:r>
          </a:p>
        </p:txBody>
      </p:sp>
      <p:sp>
        <p:nvSpPr>
          <p:cNvPr id="24" name="Text Placeholder 13">
            <a:extLst>
              <a:ext uri="{FF2B5EF4-FFF2-40B4-BE49-F238E27FC236}">
                <a16:creationId xmlns:a16="http://schemas.microsoft.com/office/drawing/2014/main" id="{8647A264-C109-47A9-BB70-F433569A9BB9}"/>
              </a:ext>
            </a:extLst>
          </p:cNvPr>
          <p:cNvSpPr txBox="1">
            <a:spLocks/>
          </p:cNvSpPr>
          <p:nvPr/>
        </p:nvSpPr>
        <p:spPr>
          <a:xfrm>
            <a:off x="9095524" y="1786258"/>
            <a:ext cx="2511645" cy="1586656"/>
          </a:xfrm>
          <a:prstGeom prst="rect">
            <a:avLst/>
          </a:prstGeom>
        </p:spPr>
        <p:txBody>
          <a:bodyPr>
            <a:noAutofit/>
          </a:bodyPr>
          <a:lstStyle>
            <a:lvl1pPr marL="0" indent="0" algn="l" defTabSz="457200" rtl="0" eaLnBrk="1" latinLnBrk="0" hangingPunct="1">
              <a:spcBef>
                <a:spcPct val="20000"/>
              </a:spcBef>
              <a:buFontTx/>
              <a:buNone/>
              <a:defRPr sz="1800" b="0" i="0" kern="1200">
                <a:solidFill>
                  <a:schemeClr val="bg1"/>
                </a:solidFill>
                <a:latin typeface="+mn-lt"/>
                <a:ea typeface="+mn-ea"/>
                <a:cs typeface="Amazon Ember Regular" charset="0"/>
              </a:defRPr>
            </a:lvl1pPr>
            <a:lvl2pPr marL="742950" indent="-285750" algn="l" defTabSz="457200" rtl="0" eaLnBrk="1" latinLnBrk="0" hangingPunct="1">
              <a:spcBef>
                <a:spcPct val="20000"/>
              </a:spcBef>
              <a:buFont typeface="Arial"/>
              <a:buChar char="•"/>
              <a:defRPr sz="1800" b="0" i="0" kern="1200">
                <a:solidFill>
                  <a:schemeClr val="bg1"/>
                </a:solidFill>
                <a:latin typeface="+mn-lt"/>
                <a:ea typeface="+mn-ea"/>
                <a:cs typeface="Amazon Ember Regular" charset="0"/>
              </a:defRPr>
            </a:lvl2pPr>
            <a:lvl3pPr marL="1143000" indent="-228600" algn="l" defTabSz="457200" rtl="0" eaLnBrk="1" latinLnBrk="0" hangingPunct="1">
              <a:spcBef>
                <a:spcPct val="20000"/>
              </a:spcBef>
              <a:buFont typeface="Arial"/>
              <a:buChar char="•"/>
              <a:defRPr sz="1600" b="0" i="0" kern="1200">
                <a:solidFill>
                  <a:schemeClr val="bg1"/>
                </a:solidFill>
                <a:latin typeface="+mn-lt"/>
                <a:ea typeface="+mn-ea"/>
                <a:cs typeface="Amazon Ember Regular" charset="0"/>
              </a:defRPr>
            </a:lvl3pPr>
            <a:lvl4pPr marL="1600200" indent="-228600" algn="l" defTabSz="457200" rtl="0" eaLnBrk="1" latinLnBrk="0" hangingPunct="1">
              <a:spcBef>
                <a:spcPct val="20000"/>
              </a:spcBef>
              <a:buFont typeface="Arial"/>
              <a:buChar char="–"/>
              <a:defRPr sz="1400" b="0" i="0" kern="1200">
                <a:solidFill>
                  <a:schemeClr val="bg1"/>
                </a:solidFill>
                <a:latin typeface="+mn-lt"/>
                <a:ea typeface="+mn-ea"/>
                <a:cs typeface="Amazon Ember Regular" charset="0"/>
              </a:defRPr>
            </a:lvl4pPr>
            <a:lvl5pPr marL="2057400" indent="-228600" algn="l" defTabSz="457200" rtl="0" eaLnBrk="1" latinLnBrk="0" hangingPunct="1">
              <a:spcBef>
                <a:spcPct val="20000"/>
              </a:spcBef>
              <a:buFont typeface="Arial"/>
              <a:buChar char="»"/>
              <a:defRPr sz="1200" b="0" i="0" kern="1200">
                <a:solidFill>
                  <a:schemeClr val="bg1"/>
                </a:solidFill>
                <a:latin typeface="+mn-lt"/>
                <a:ea typeface="+mn-ea"/>
                <a:cs typeface="Amazon Ember Regula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ct val="0"/>
              </a:spcBef>
            </a:pPr>
            <a:r>
              <a:rPr lang="en-US" sz="28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Low Latency access to additional AWS products</a:t>
            </a:r>
          </a:p>
        </p:txBody>
      </p:sp>
      <p:sp>
        <p:nvSpPr>
          <p:cNvPr id="26" name="Content Placeholder 10">
            <a:extLst>
              <a:ext uri="{FF2B5EF4-FFF2-40B4-BE49-F238E27FC236}">
                <a16:creationId xmlns:a16="http://schemas.microsoft.com/office/drawing/2014/main" id="{F989917B-3F22-47DA-B6D6-ADE7EDE12D5E}"/>
              </a:ext>
            </a:extLst>
          </p:cNvPr>
          <p:cNvSpPr txBox="1">
            <a:spLocks/>
          </p:cNvSpPr>
          <p:nvPr/>
        </p:nvSpPr>
        <p:spPr>
          <a:xfrm>
            <a:off x="9071565" y="4098647"/>
            <a:ext cx="2487253" cy="2114192"/>
          </a:xfrm>
          <a:prstGeom prst="rect">
            <a:avLst/>
          </a:prstGeom>
        </p:spPr>
        <p:txBody>
          <a:bodyPr anchor="t">
            <a:normAutofit/>
          </a:bodyPr>
          <a:lstStyle>
            <a:lvl1pPr marL="0" indent="0" algn="l" defTabSz="457200" rtl="0" eaLnBrk="1" latinLnBrk="0" hangingPunct="1">
              <a:spcBef>
                <a:spcPct val="20000"/>
              </a:spcBef>
              <a:buFontTx/>
              <a:buNone/>
              <a:defRPr sz="1800" b="0" i="0" kern="1200">
                <a:solidFill>
                  <a:schemeClr val="bg1"/>
                </a:solidFill>
                <a:latin typeface="+mn-lt"/>
                <a:ea typeface="+mn-ea"/>
                <a:cs typeface="Amazon Ember Regular" charset="0"/>
              </a:defRPr>
            </a:lvl1pPr>
            <a:lvl2pPr marL="742950" indent="-285750" algn="l" defTabSz="457200" rtl="0" eaLnBrk="1" latinLnBrk="0" hangingPunct="1">
              <a:spcBef>
                <a:spcPct val="20000"/>
              </a:spcBef>
              <a:buFont typeface="Arial"/>
              <a:buChar char="•"/>
              <a:defRPr sz="1800" b="0" i="0" kern="1200">
                <a:solidFill>
                  <a:schemeClr val="bg1"/>
                </a:solidFill>
                <a:latin typeface="+mn-lt"/>
                <a:ea typeface="+mn-ea"/>
                <a:cs typeface="Amazon Ember Regular" charset="0"/>
              </a:defRPr>
            </a:lvl2pPr>
            <a:lvl3pPr marL="1143000" indent="-228600" algn="l" defTabSz="457200" rtl="0" eaLnBrk="1" latinLnBrk="0" hangingPunct="1">
              <a:spcBef>
                <a:spcPct val="20000"/>
              </a:spcBef>
              <a:buFont typeface="Arial"/>
              <a:buChar char="•"/>
              <a:defRPr sz="1600" b="0" i="0" kern="1200">
                <a:solidFill>
                  <a:schemeClr val="bg1"/>
                </a:solidFill>
                <a:latin typeface="+mn-lt"/>
                <a:ea typeface="+mn-ea"/>
                <a:cs typeface="Amazon Ember Regular" charset="0"/>
              </a:defRPr>
            </a:lvl3pPr>
            <a:lvl4pPr marL="1600200" indent="-228600" algn="l" defTabSz="457200" rtl="0" eaLnBrk="1" latinLnBrk="0" hangingPunct="1">
              <a:spcBef>
                <a:spcPct val="20000"/>
              </a:spcBef>
              <a:buFont typeface="Arial"/>
              <a:buChar char="–"/>
              <a:defRPr sz="1400" b="0" i="0" kern="1200">
                <a:solidFill>
                  <a:schemeClr val="bg1"/>
                </a:solidFill>
                <a:latin typeface="+mn-lt"/>
                <a:ea typeface="+mn-ea"/>
                <a:cs typeface="Amazon Ember Regular" charset="0"/>
              </a:defRPr>
            </a:lvl4pPr>
            <a:lvl5pPr marL="2057400" indent="-228600" algn="l" defTabSz="457200" rtl="0" eaLnBrk="1" latinLnBrk="0" hangingPunct="1">
              <a:spcBef>
                <a:spcPct val="20000"/>
              </a:spcBef>
              <a:buFont typeface="Arial"/>
              <a:buChar char="»"/>
              <a:defRPr sz="1200" b="0" i="0" kern="1200">
                <a:solidFill>
                  <a:schemeClr val="bg1"/>
                </a:solidFill>
                <a:latin typeface="+mn-lt"/>
                <a:ea typeface="+mn-ea"/>
                <a:cs typeface="Amazon Ember Regula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400"/>
              </a:spcBef>
            </a:pPr>
            <a:r>
              <a:rPr lang="en-US" sz="1733" dirty="0">
                <a:solidFill>
                  <a:schemeClr val="tx1"/>
                </a:solidFill>
              </a:rPr>
              <a:t>Add value to data with access to 160+ products including AI/ML, Compute, Storage, &amp; Database.</a:t>
            </a:r>
          </a:p>
        </p:txBody>
      </p:sp>
      <p:sp>
        <p:nvSpPr>
          <p:cNvPr id="2" name="Title 1">
            <a:extLst>
              <a:ext uri="{FF2B5EF4-FFF2-40B4-BE49-F238E27FC236}">
                <a16:creationId xmlns:a16="http://schemas.microsoft.com/office/drawing/2014/main" id="{CFCB9F1A-2086-52E1-5DE8-19A43ABF70BE}"/>
              </a:ext>
            </a:extLst>
          </p:cNvPr>
          <p:cNvSpPr txBox="1">
            <a:spLocks/>
          </p:cNvSpPr>
          <p:nvPr/>
        </p:nvSpPr>
        <p:spPr>
          <a:xfrm>
            <a:off x="433792" y="399812"/>
            <a:ext cx="11582400" cy="638175"/>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4000" b="1" kern="1200" spc="-100" baseline="0">
                <a:solidFill>
                  <a:schemeClr val="tx1"/>
                </a:solidFill>
                <a:latin typeface="+mj-lt"/>
                <a:ea typeface="+mj-ea"/>
                <a:cs typeface="+mj-cs"/>
              </a:defRPr>
            </a:lvl1pPr>
          </a:lstStyle>
          <a:p>
            <a:r>
              <a:rPr lang="en-GB" dirty="0"/>
              <a:t>Summary</a:t>
            </a:r>
            <a:endParaRPr lang="en-DK" dirty="0"/>
          </a:p>
        </p:txBody>
      </p:sp>
    </p:spTree>
    <p:extLst>
      <p:ext uri="{BB962C8B-B14F-4D97-AF65-F5344CB8AC3E}">
        <p14:creationId xmlns:p14="http://schemas.microsoft.com/office/powerpoint/2010/main" val="165495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WS 3P Events – color set 02">
  <a:themeElements>
    <a:clrScheme name="Custom 15">
      <a:dk1>
        <a:srgbClr val="000000"/>
      </a:dk1>
      <a:lt1>
        <a:srgbClr val="FFFFFF"/>
      </a:lt1>
      <a:dk2>
        <a:srgbClr val="232F3E"/>
      </a:dk2>
      <a:lt2>
        <a:srgbClr val="F2F4F4"/>
      </a:lt2>
      <a:accent1>
        <a:srgbClr val="DF2A5D"/>
      </a:accent1>
      <a:accent2>
        <a:srgbClr val="7C5AED"/>
      </a:accent2>
      <a:accent3>
        <a:srgbClr val="7CE8F4"/>
      </a:accent3>
      <a:accent4>
        <a:srgbClr val="FF9900"/>
      </a:accent4>
      <a:accent5>
        <a:srgbClr val="F46EBB"/>
      </a:accent5>
      <a:accent6>
        <a:srgbClr val="330066"/>
      </a:accent6>
      <a:hlink>
        <a:srgbClr val="41B1E8"/>
      </a:hlink>
      <a:folHlink>
        <a:srgbClr val="41B1E8"/>
      </a:folHlink>
    </a:clrScheme>
    <a:fontScheme name="Ember Display all the way">
      <a:majorFont>
        <a:latin typeface="Amazon Ember Display"/>
        <a:ea typeface=""/>
        <a:cs typeface=""/>
      </a:majorFont>
      <a:minorFont>
        <a:latin typeface="Amazon Ember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algn="ctr">
          <a:defRPr dirty="0" err="1" smtClean="0"/>
        </a:defPPr>
      </a:lstStyle>
    </a:txDef>
  </a:objectDefaults>
  <a:extraClrSchemeLst/>
  <a:extLst>
    <a:ext uri="{05A4C25C-085E-4340-85A3-A5531E510DB2}">
      <thm15:themeFamily xmlns:thm15="http://schemas.microsoft.com/office/thememl/2012/main" name="Presentation2" id="{4E2C412E-8336-40C4-B0A2-BB6DF5C58C4D}" vid="{476EE535-6A2E-40D0-84C0-100248AF709D}"/>
    </a:ext>
  </a:extLst>
</a:theme>
</file>

<file path=ppt/theme/theme2.xml><?xml version="1.0" encoding="utf-8"?>
<a:theme xmlns:a="http://schemas.openxmlformats.org/drawingml/2006/main" name="Office Theme">
  <a:themeElements>
    <a:clrScheme name="reInforce 2023b">
      <a:dk1>
        <a:srgbClr val="000000"/>
      </a:dk1>
      <a:lt1>
        <a:srgbClr val="FFFFFF"/>
      </a:lt1>
      <a:dk2>
        <a:srgbClr val="000036"/>
      </a:dk2>
      <a:lt2>
        <a:srgbClr val="F2F4F4"/>
      </a:lt2>
      <a:accent1>
        <a:srgbClr val="80EAA8"/>
      </a:accent1>
      <a:accent2>
        <a:srgbClr val="47AEFF"/>
      </a:accent2>
      <a:accent3>
        <a:srgbClr val="EA74D4"/>
      </a:accent3>
      <a:accent4>
        <a:srgbClr val="B332E2"/>
      </a:accent4>
      <a:accent5>
        <a:srgbClr val="FF4D00"/>
      </a:accent5>
      <a:accent6>
        <a:srgbClr val="052E6B"/>
      </a:accent6>
      <a:hlink>
        <a:srgbClr val="47AEFF"/>
      </a:hlink>
      <a:folHlink>
        <a:srgbClr val="47AEFF"/>
      </a:folHlink>
    </a:clrScheme>
    <a:fontScheme name="Ember Display all the way">
      <a:majorFont>
        <a:latin typeface="Amazon Ember Display"/>
        <a:ea typeface=""/>
        <a:cs typeface=""/>
      </a:majorFont>
      <a:minorFont>
        <a:latin typeface="Amazon Ember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eInforce 2023b">
      <a:dk1>
        <a:srgbClr val="000000"/>
      </a:dk1>
      <a:lt1>
        <a:srgbClr val="FFFFFF"/>
      </a:lt1>
      <a:dk2>
        <a:srgbClr val="000036"/>
      </a:dk2>
      <a:lt2>
        <a:srgbClr val="F2F4F4"/>
      </a:lt2>
      <a:accent1>
        <a:srgbClr val="80EAA8"/>
      </a:accent1>
      <a:accent2>
        <a:srgbClr val="47AEFF"/>
      </a:accent2>
      <a:accent3>
        <a:srgbClr val="EA74D4"/>
      </a:accent3>
      <a:accent4>
        <a:srgbClr val="B332E2"/>
      </a:accent4>
      <a:accent5>
        <a:srgbClr val="FF4D00"/>
      </a:accent5>
      <a:accent6>
        <a:srgbClr val="052E6B"/>
      </a:accent6>
      <a:hlink>
        <a:srgbClr val="47AEFF"/>
      </a:hlink>
      <a:folHlink>
        <a:srgbClr val="47AEFF"/>
      </a:folHlink>
    </a:clrScheme>
    <a:fontScheme name="Ember Display all the way">
      <a:majorFont>
        <a:latin typeface="Amazon Ember Display"/>
        <a:ea typeface=""/>
        <a:cs typeface=""/>
      </a:majorFont>
      <a:minorFont>
        <a:latin typeface="Amazon Ember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AWS 3P Events – color set 02</Template>
  <TotalTime>1800</TotalTime>
  <Words>644</Words>
  <Application>Microsoft Office PowerPoint</Application>
  <PresentationFormat>Widescreen</PresentationFormat>
  <Paragraphs>33</Paragraphs>
  <Slides>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vt:i4>
      </vt:variant>
    </vt:vector>
  </HeadingPairs>
  <TitlesOfParts>
    <vt:vector size="16" baseType="lpstr">
      <vt:lpstr>Lucida Console</vt:lpstr>
      <vt:lpstr>Amazon Ember Regular</vt:lpstr>
      <vt:lpstr>Amazon Ember</vt:lpstr>
      <vt:lpstr>Amazon Ember Display Heavy</vt:lpstr>
      <vt:lpstr>Amazon Ember Light</vt:lpstr>
      <vt:lpstr>Arial</vt:lpstr>
      <vt:lpstr>Amazon Ember Display</vt:lpstr>
      <vt:lpstr>Wingdings</vt:lpstr>
      <vt:lpstr>Amazon Ember Mono</vt:lpstr>
      <vt:lpstr>Calibri</vt:lpstr>
      <vt:lpstr>AmazonEmber</vt:lpstr>
      <vt:lpstr>AWS 3P Events – color set 02</vt:lpstr>
      <vt:lpstr>Building high-throughput satellite data architectures on the Cloud </vt:lpstr>
      <vt:lpstr>Challenges of traditional ground segment architectures </vt:lpstr>
      <vt:lpstr>Possibilities of software-defined ground segment architectures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this event template</dc:title>
  <dc:creator>T.Sills</dc:creator>
  <cp:lastModifiedBy>Bowen, Ben</cp:lastModifiedBy>
  <cp:revision>78</cp:revision>
  <dcterms:created xsi:type="dcterms:W3CDTF">2024-03-11T17:37:23Z</dcterms:created>
  <dcterms:modified xsi:type="dcterms:W3CDTF">2024-08-02T22:48:19Z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29eed6f-34eb-4453-9f97-09510b9b219f_Enabled">
    <vt:lpwstr>true</vt:lpwstr>
  </property>
  <property fmtid="{D5CDD505-2E9C-101B-9397-08002B2CF9AE}" pid="3" name="MSIP_Label_929eed6f-34eb-4453-9f97-09510b9b219f_SetDate">
    <vt:lpwstr>2024-03-31T21:55:10Z</vt:lpwstr>
  </property>
  <property fmtid="{D5CDD505-2E9C-101B-9397-08002B2CF9AE}" pid="4" name="MSIP_Label_929eed6f-34eb-4453-9f97-09510b9b219f_Method">
    <vt:lpwstr>Standard</vt:lpwstr>
  </property>
  <property fmtid="{D5CDD505-2E9C-101B-9397-08002B2CF9AE}" pid="5" name="MSIP_Label_929eed6f-34eb-4453-9f97-09510b9b219f_Name">
    <vt:lpwstr>Amazon Pending_Classification</vt:lpwstr>
  </property>
  <property fmtid="{D5CDD505-2E9C-101B-9397-08002B2CF9AE}" pid="6" name="MSIP_Label_929eed6f-34eb-4453-9f97-09510b9b219f_SiteId">
    <vt:lpwstr>5280104a-472d-4538-9ccf-1e1d0efe8b1b</vt:lpwstr>
  </property>
  <property fmtid="{D5CDD505-2E9C-101B-9397-08002B2CF9AE}" pid="7" name="MSIP_Label_929eed6f-34eb-4453-9f97-09510b9b219f_ActionId">
    <vt:lpwstr>17414ae6-7521-4019-9230-fc964a00c331</vt:lpwstr>
  </property>
  <property fmtid="{D5CDD505-2E9C-101B-9397-08002B2CF9AE}" pid="8" name="MSIP_Label_929eed6f-34eb-4453-9f97-09510b9b219f_ContentBits">
    <vt:lpwstr>0</vt:lpwstr>
  </property>
</Properties>
</file>